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4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5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6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125" r:id="rId4"/>
    <p:sldMasterId id="2147484188" r:id="rId5"/>
    <p:sldMasterId id="2147484246" r:id="rId6"/>
    <p:sldMasterId id="2147484288" r:id="rId7"/>
    <p:sldMasterId id="2147484320" r:id="rId8"/>
    <p:sldMasterId id="2147484327" r:id="rId9"/>
    <p:sldMasterId id="2147484421" r:id="rId10"/>
  </p:sldMasterIdLst>
  <p:notesMasterIdLst>
    <p:notesMasterId r:id="rId12"/>
  </p:notesMasterIdLst>
  <p:sldIdLst>
    <p:sldId id="14275" r:id="rId11"/>
  </p:sldIdLst>
  <p:sldSz cx="10160000" cy="5715000"/>
  <p:notesSz cx="6858000" cy="9144000"/>
  <p:defaultTextStyle>
    <a:defPPr marL="0" marR="0" indent="0" algn="l" defTabSz="914363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1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182" algn="l" defTabSz="4571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363" algn="l" defTabSz="4571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545" algn="l" defTabSz="4571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727" algn="l" defTabSz="4571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5909" algn="l" defTabSz="4571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090" algn="l" defTabSz="4571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272" algn="l" defTabSz="4571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454" algn="l" defTabSz="45718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713">
          <p15:clr>
            <a:srgbClr val="A4A3A4"/>
          </p15:clr>
        </p15:guide>
        <p15:guide id="4" orient="horz" pos="1123">
          <p15:clr>
            <a:srgbClr val="A4A3A4"/>
          </p15:clr>
        </p15:guide>
        <p15:guide id="5" pos="3200">
          <p15:clr>
            <a:srgbClr val="A4A3A4"/>
          </p15:clr>
        </p15:guide>
        <p15:guide id="6" pos="284">
          <p15:clr>
            <a:srgbClr val="A4A3A4"/>
          </p15:clr>
        </p15:guide>
        <p15:guide id="7" pos="6109">
          <p15:clr>
            <a:srgbClr val="A4A3A4"/>
          </p15:clr>
        </p15:guide>
        <p15:guide id="8" pos="4222">
          <p15:clr>
            <a:srgbClr val="A4A3A4"/>
          </p15:clr>
        </p15:guide>
        <p15:guide id="9" orient="horz" pos="491">
          <p15:clr>
            <a:srgbClr val="A4A3A4"/>
          </p15:clr>
        </p15:guide>
        <p15:guide id="10" orient="horz" pos="71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ry Wikelius" initials="LW" lastIdx="1" clrIdx="0">
    <p:extLst>
      <p:ext uri="{19B8F6BF-5375-455C-9EA6-DF929625EA0E}">
        <p15:presenceInfo xmlns:p15="http://schemas.microsoft.com/office/powerpoint/2012/main" userId="S::lwikelius@marvell.com::604567f4-7eea-4e85-9140-70ffe8043a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E9E7"/>
    <a:srgbClr val="FFFFFF"/>
    <a:srgbClr val="FF5050"/>
    <a:srgbClr val="57BB9C"/>
    <a:srgbClr val="EECC24"/>
    <a:srgbClr val="48C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6F6F6"/>
          </a:solidFill>
        </a:fill>
      </a:tcStyle>
    </a:wholeTbl>
    <a:band2H>
      <a:tcTxStyle/>
      <a:tcStyle>
        <a:tcBdr/>
        <a:fill>
          <a:solidFill>
            <a:srgbClr val="FAFAFA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0DAE8"/>
          </a:solidFill>
        </a:fill>
      </a:tcStyle>
    </a:wholeTbl>
    <a:band2H>
      <a:tcTxStyle/>
      <a:tcStyle>
        <a:tcBdr/>
        <a:fill>
          <a:solidFill>
            <a:srgbClr val="E9EDF4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6">
              <a:lumOff val="44000"/>
            </a:schemeClr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>
              <a:lumOff val="44000"/>
            </a:scheme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>
              <a:lumOff val="44000"/>
            </a:schemeClr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6">
              <a:lumOff val="44000"/>
            </a:schemeClr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lumOff val="44000"/>
            </a:schemeClr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6">
              <a:lumOff val="44000"/>
            </a:schemeClr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3784" autoAdjust="0"/>
  </p:normalViewPr>
  <p:slideViewPr>
    <p:cSldViewPr snapToGrid="0" snapToObjects="1">
      <p:cViewPr varScale="1">
        <p:scale>
          <a:sx n="76" d="100"/>
          <a:sy n="76" d="100"/>
        </p:scale>
        <p:origin x="708" y="56"/>
      </p:cViewPr>
      <p:guideLst>
        <p:guide orient="horz" pos="3168"/>
        <p:guide orient="horz" pos="331"/>
        <p:guide orient="horz" pos="713"/>
        <p:guide orient="horz" pos="1123"/>
        <p:guide pos="3200"/>
        <p:guide pos="284"/>
        <p:guide pos="6109"/>
        <p:guide pos="4222"/>
        <p:guide orient="horz" pos="491"/>
        <p:guide orient="horz" pos="7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21" name="Shape 7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286765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82" latinLnBrk="0">
      <a:defRPr sz="1200">
        <a:latin typeface="+mn-lt"/>
        <a:ea typeface="+mn-ea"/>
        <a:cs typeface="+mn-cs"/>
        <a:sym typeface="Calibri"/>
      </a:defRPr>
    </a:lvl1pPr>
    <a:lvl2pPr indent="228591" defTabSz="457182" latinLnBrk="0">
      <a:defRPr sz="1200">
        <a:latin typeface="+mn-lt"/>
        <a:ea typeface="+mn-ea"/>
        <a:cs typeface="+mn-cs"/>
        <a:sym typeface="Calibri"/>
      </a:defRPr>
    </a:lvl2pPr>
    <a:lvl3pPr indent="457182" defTabSz="457182" latinLnBrk="0">
      <a:defRPr sz="1200">
        <a:latin typeface="+mn-lt"/>
        <a:ea typeface="+mn-ea"/>
        <a:cs typeface="+mn-cs"/>
        <a:sym typeface="Calibri"/>
      </a:defRPr>
    </a:lvl3pPr>
    <a:lvl4pPr indent="685773" defTabSz="457182" latinLnBrk="0">
      <a:defRPr sz="1200">
        <a:latin typeface="+mn-lt"/>
        <a:ea typeface="+mn-ea"/>
        <a:cs typeface="+mn-cs"/>
        <a:sym typeface="Calibri"/>
      </a:defRPr>
    </a:lvl4pPr>
    <a:lvl5pPr indent="914363" defTabSz="457182" latinLnBrk="0">
      <a:defRPr sz="1200">
        <a:latin typeface="+mn-lt"/>
        <a:ea typeface="+mn-ea"/>
        <a:cs typeface="+mn-cs"/>
        <a:sym typeface="Calibri"/>
      </a:defRPr>
    </a:lvl5pPr>
    <a:lvl6pPr indent="1142954" defTabSz="457182" latinLnBrk="0">
      <a:defRPr sz="1200">
        <a:latin typeface="+mn-lt"/>
        <a:ea typeface="+mn-ea"/>
        <a:cs typeface="+mn-cs"/>
        <a:sym typeface="Calibri"/>
      </a:defRPr>
    </a:lvl6pPr>
    <a:lvl7pPr indent="1371545" defTabSz="457182" latinLnBrk="0">
      <a:defRPr sz="1200">
        <a:latin typeface="+mn-lt"/>
        <a:ea typeface="+mn-ea"/>
        <a:cs typeface="+mn-cs"/>
        <a:sym typeface="Calibri"/>
      </a:defRPr>
    </a:lvl7pPr>
    <a:lvl8pPr indent="1600136" defTabSz="457182" latinLnBrk="0">
      <a:defRPr sz="1200">
        <a:latin typeface="+mn-lt"/>
        <a:ea typeface="+mn-ea"/>
        <a:cs typeface="+mn-cs"/>
        <a:sym typeface="Calibri"/>
      </a:defRPr>
    </a:lvl8pPr>
    <a:lvl9pPr indent="1828727" defTabSz="457182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Marvell: investment in servers processors</a:t>
            </a:r>
          </a:p>
          <a:p>
            <a:endParaRPr lang="en-US" dirty="0"/>
          </a:p>
          <a:p>
            <a:r>
              <a:rPr lang="en-US" dirty="0"/>
              <a:t>TX2 is second generation of Marvell Arm Server Processors</a:t>
            </a:r>
          </a:p>
          <a:p>
            <a:endParaRPr lang="en-US" dirty="0"/>
          </a:p>
          <a:p>
            <a:r>
              <a:rPr lang="en-US" sz="1200" dirty="0">
                <a:latin typeface="+mn-lt"/>
              </a:rPr>
              <a:t>Astra top 500. (new numbers)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Catalyst HPC wire award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GW4 Isambard, CEA … Hackathons, working with industry, running production codes</a:t>
            </a:r>
            <a:br>
              <a:rPr lang="en-US" sz="1200" dirty="0">
                <a:latin typeface="+mn-lt"/>
              </a:rPr>
            </a:br>
            <a:r>
              <a:rPr lang="en-US" sz="1200" dirty="0"/>
              <a:t>Microsoft announcements (first non-X86 deployment in Microsoft)</a:t>
            </a:r>
          </a:p>
          <a:p>
            <a:endParaRPr lang="en-US" sz="1200" dirty="0"/>
          </a:p>
          <a:p>
            <a:r>
              <a:rPr lang="en-US" sz="1600" dirty="0"/>
              <a:t>Containers: Docker. Singularity on Astra</a:t>
            </a:r>
          </a:p>
          <a:p>
            <a:r>
              <a:rPr lang="en-US" sz="1600" dirty="0"/>
              <a:t>ISV announcements: Mentor Questa. Altair </a:t>
            </a:r>
            <a:r>
              <a:rPr lang="en-US" sz="1600" dirty="0" err="1"/>
              <a:t>Radioss</a:t>
            </a:r>
            <a:r>
              <a:rPr lang="en-US" sz="1600" dirty="0"/>
              <a:t>™ (POC) </a:t>
            </a:r>
          </a:p>
          <a:p>
            <a:endParaRPr lang="en-US" sz="1600" dirty="0"/>
          </a:p>
          <a:p>
            <a:r>
              <a:rPr lang="en-US" sz="1600" dirty="0"/>
              <a:t>Questions: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What is panel view on HPC in the cloud?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Arm offers choice. How do you make tradeoffs on optimization?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What are the challenges you see for Arm to take the lead in HPC?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013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9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9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9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9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9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9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9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-1"/>
            <a:ext cx="10171718" cy="5723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2E6660-C211-9044-B0FD-40E9F94C61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687" y="-8021"/>
            <a:ext cx="6056312" cy="57310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alpha val="0"/>
                </a:schemeClr>
              </a:gs>
              <a:gs pos="100000">
                <a:schemeClr val="accent5">
                  <a:lumMod val="50000"/>
                  <a:alpha val="43000"/>
                </a:schemeClr>
              </a:gs>
            </a:gsLst>
            <a:lin ang="0" scaled="1"/>
            <a:tileRect/>
          </a:gra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EBD5D-AB5F-414C-9768-6F2DE467BE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938" y="1917259"/>
            <a:ext cx="1393571" cy="10848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FA55BF1-76A7-1246-9055-960FD9095EE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02710" y="2225891"/>
            <a:ext cx="3693489" cy="85548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8FABE6D-C0C8-6547-92AA-1E7D6BD10F7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102710" y="3436884"/>
            <a:ext cx="3693489" cy="490243"/>
          </a:xfrm>
        </p:spPr>
        <p:txBody>
          <a:bodyPr>
            <a:normAutofit/>
          </a:bodyPr>
          <a:lstStyle>
            <a:lvl1pPr marL="0" marR="0" indent="0" algn="l" defTabSz="761970" rtl="0" eaLnBrk="1" fontAlgn="auto" latinLnBrk="0" hangingPunct="1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00">
                <a:solidFill>
                  <a:schemeClr val="bg1"/>
                </a:solidFill>
              </a:defRPr>
            </a:lvl1pPr>
            <a:lvl2pPr marL="380985" indent="0" algn="ctr">
              <a:buNone/>
              <a:defRPr sz="1700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00"/>
            </a:lvl4pPr>
            <a:lvl5pPr marL="1523939" indent="0" algn="ctr">
              <a:buNone/>
              <a:defRPr sz="1300"/>
            </a:lvl5pPr>
            <a:lvl6pPr marL="1904924" indent="0" algn="ctr">
              <a:buNone/>
              <a:defRPr sz="1300"/>
            </a:lvl6pPr>
            <a:lvl7pPr marL="2285909" indent="0" algn="ctr">
              <a:buNone/>
              <a:defRPr sz="1300"/>
            </a:lvl7pPr>
            <a:lvl8pPr marL="2666893" indent="0" algn="ctr">
              <a:buNone/>
              <a:defRPr sz="1300"/>
            </a:lvl8pPr>
            <a:lvl9pPr marL="3047878" indent="0" algn="ctr">
              <a:buNone/>
              <a:defRPr sz="1300"/>
            </a:lvl9pPr>
          </a:lstStyle>
          <a:p>
            <a:pPr marL="0" marR="0" lvl="0" indent="0" algn="l" defTabSz="761970" rtl="0" eaLnBrk="1" fontAlgn="auto" latinLnBrk="0" hangingPunct="1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49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5" y="381000"/>
            <a:ext cx="3276864" cy="1333500"/>
          </a:xfrm>
          <a:prstGeom prst="rect">
            <a:avLst/>
          </a:prstGeom>
        </p:spPr>
        <p:txBody>
          <a:bodyPr anchor="b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 marL="0" indent="0">
              <a:buNone/>
              <a:defRPr sz="2700"/>
            </a:lvl1pPr>
            <a:lvl2pPr marL="380985" indent="0">
              <a:buNone/>
              <a:defRPr sz="2300"/>
            </a:lvl2pPr>
            <a:lvl3pPr marL="761970" indent="0">
              <a:buNone/>
              <a:defRPr sz="2000"/>
            </a:lvl3pPr>
            <a:lvl4pPr marL="1142954" indent="0">
              <a:buNone/>
              <a:defRPr sz="1700"/>
            </a:lvl4pPr>
            <a:lvl5pPr marL="1523939" indent="0">
              <a:buNone/>
              <a:defRPr sz="1700"/>
            </a:lvl5pPr>
            <a:lvl6pPr marL="1904924" indent="0">
              <a:buNone/>
              <a:defRPr sz="1700"/>
            </a:lvl6pPr>
            <a:lvl7pPr marL="2285909" indent="0">
              <a:buNone/>
              <a:defRPr sz="1700"/>
            </a:lvl7pPr>
            <a:lvl8pPr marL="2666893" indent="0">
              <a:buNone/>
              <a:defRPr sz="1700"/>
            </a:lvl8pPr>
            <a:lvl9pPr marL="3047878" indent="0">
              <a:buNone/>
              <a:defRPr sz="1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5" y="1714500"/>
            <a:ext cx="3276864" cy="3176323"/>
          </a:xfrm>
        </p:spPr>
        <p:txBody>
          <a:bodyPr/>
          <a:lstStyle>
            <a:lvl1pPr marL="0" indent="0">
              <a:buNone/>
              <a:defRPr sz="1300"/>
            </a:lvl1pPr>
            <a:lvl2pPr marL="380985" indent="0">
              <a:buNone/>
              <a:defRPr sz="1200"/>
            </a:lvl2pPr>
            <a:lvl3pPr marL="761970" indent="0">
              <a:buNone/>
              <a:defRPr sz="1000"/>
            </a:lvl3pPr>
            <a:lvl4pPr marL="1142954" indent="0">
              <a:buNone/>
              <a:defRPr sz="800"/>
            </a:lvl4pPr>
            <a:lvl5pPr marL="1523939" indent="0">
              <a:buNone/>
              <a:defRPr sz="800"/>
            </a:lvl5pPr>
            <a:lvl6pPr marL="1904924" indent="0">
              <a:buNone/>
              <a:defRPr sz="800"/>
            </a:lvl6pPr>
            <a:lvl7pPr marL="2285909" indent="0">
              <a:buNone/>
              <a:defRPr sz="800"/>
            </a:lvl7pPr>
            <a:lvl8pPr marL="2666893" indent="0">
              <a:buNone/>
              <a:defRPr sz="800"/>
            </a:lvl8pPr>
            <a:lvl9pPr marL="3047878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3636">
                    <a:tint val="75000"/>
                  </a:srgbClr>
                </a:solidFill>
              </a:rPr>
              <a:t>© 2019 Marvell Confidential,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25EFB-78D4-1C49-A3EC-813D1B9DEA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6606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7444053" y="1357739"/>
            <a:ext cx="0" cy="34051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9521" y="398584"/>
            <a:ext cx="9360958" cy="4273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99521" y="825943"/>
            <a:ext cx="9360958" cy="287073"/>
          </a:xfrm>
        </p:spPr>
        <p:txBody>
          <a:bodyPr/>
          <a:lstStyle>
            <a:lvl1pPr marL="0" indent="0">
              <a:buNone/>
              <a:defRPr lang="en-US"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7531365" y="1357997"/>
            <a:ext cx="2229114" cy="3405357"/>
          </a:xfr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667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399521" y="1357739"/>
            <a:ext cx="6957220" cy="3405188"/>
          </a:xfr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667">
                <a:solidFill>
                  <a:srgbClr val="383838"/>
                </a:solidFill>
              </a:defRPr>
            </a:lvl2pPr>
            <a:lvl3pPr marL="78922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500">
                <a:solidFill>
                  <a:srgbClr val="383838"/>
                </a:solidFill>
              </a:defRPr>
            </a:lvl3pPr>
            <a:lvl4pPr marL="1077605" indent="-14419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500">
                <a:solidFill>
                  <a:srgbClr val="383838"/>
                </a:solidFill>
              </a:defRPr>
            </a:lvl4pPr>
            <a:lvl5pPr marL="1265452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5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5526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9521" y="398585"/>
            <a:ext cx="9360958" cy="4273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99521" y="825943"/>
            <a:ext cx="9360958" cy="287073"/>
          </a:xfrm>
        </p:spPr>
        <p:txBody>
          <a:bodyPr/>
          <a:lstStyle>
            <a:lvl1pPr marL="0" indent="0">
              <a:buNone/>
              <a:defRPr lang="en-US"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795324" y="1348705"/>
            <a:ext cx="2172229" cy="1628069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1833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795324" y="3129894"/>
            <a:ext cx="2172229" cy="1628069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1833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555177" y="1348705"/>
            <a:ext cx="2205302" cy="1628069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1833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555177" y="3129894"/>
            <a:ext cx="2205302" cy="1628069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1833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99521" y="1348704"/>
            <a:ext cx="2182813" cy="3405188"/>
          </a:xfr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667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001408" indent="-14419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5183514" y="1348704"/>
            <a:ext cx="2172229" cy="3405188"/>
          </a:xfr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667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001408" indent="-14419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377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9521" y="398585"/>
            <a:ext cx="9360958" cy="4273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99521" y="825943"/>
            <a:ext cx="9360958" cy="287073"/>
          </a:xfrm>
        </p:spPr>
        <p:txBody>
          <a:bodyPr/>
          <a:lstStyle>
            <a:lvl1pPr marL="0" indent="0">
              <a:buNone/>
              <a:defRPr lang="en-US"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99521" y="1357567"/>
            <a:ext cx="4567590" cy="3405355"/>
          </a:xfrm>
          <a:prstGeom prst="rect">
            <a:avLst/>
          </a:prstGeom>
        </p:spPr>
        <p:txBody>
          <a:bodyPr/>
          <a:lstStyle>
            <a:lvl1pPr marL="285739" indent="-285739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667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5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209104" y="1357567"/>
            <a:ext cx="4551376" cy="3405356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1833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352622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399521" y="1049645"/>
            <a:ext cx="9360958" cy="39653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132821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33991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8903229" y="4947709"/>
            <a:ext cx="912813" cy="5688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558754" y="856953"/>
            <a:ext cx="3879322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5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500" err="1">
                <a:solidFill>
                  <a:schemeClr val="bg1"/>
                </a:solidFill>
              </a:rPr>
              <a:t>Danke</a:t>
            </a:r>
            <a:endParaRPr lang="en-US" altLang="en-US" sz="25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5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50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2500" err="1">
                <a:solidFill>
                  <a:schemeClr val="bg1"/>
                </a:solidFill>
              </a:rPr>
              <a:t>ありがとう</a:t>
            </a:r>
            <a:endParaRPr lang="en-US" altLang="en-US" sz="25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5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500" err="1">
                <a:solidFill>
                  <a:schemeClr val="bg1"/>
                </a:solidFill>
              </a:rPr>
              <a:t>Kiitos</a:t>
            </a:r>
            <a:endParaRPr lang="en-US" altLang="en-US" sz="25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500" err="1">
                <a:solidFill>
                  <a:schemeClr val="bg1"/>
                </a:solidFill>
              </a:rPr>
              <a:t>감사합니다</a:t>
            </a:r>
            <a:endParaRPr lang="en-US" altLang="en-US" sz="25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500" err="1">
                <a:solidFill>
                  <a:schemeClr val="bg1"/>
                </a:solidFill>
              </a:rPr>
              <a:t>धन्यवाद</a:t>
            </a:r>
            <a:endParaRPr lang="en-US" altLang="en-US" sz="25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AE" altLang="en-US" sz="2500">
                <a:solidFill>
                  <a:schemeClr val="bg1"/>
                </a:solidFill>
              </a:rPr>
              <a:t> تشکر </a:t>
            </a:r>
            <a:endParaRPr lang="en-US" altLang="en-US" sz="250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8886" y="5344316"/>
            <a:ext cx="2090568" cy="1153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500"/>
              </a:spcAft>
              <a:buFont typeface="Arial" charset="0"/>
              <a:buNone/>
              <a:defRPr/>
            </a:pPr>
            <a:r>
              <a:rPr lang="en-US" altLang="en-US" sz="833">
                <a:solidFill>
                  <a:schemeClr val="bg2"/>
                </a:solidFill>
              </a:rPr>
              <a:t>Confidential © 2019 Arm Limited</a:t>
            </a:r>
          </a:p>
        </p:txBody>
      </p:sp>
    </p:spTree>
    <p:extLst>
      <p:ext uri="{BB962C8B-B14F-4D97-AF65-F5344CB8AC3E}">
        <p14:creationId xmlns:p14="http://schemas.microsoft.com/office/powerpoint/2010/main" val="7777655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558754" y="856953"/>
            <a:ext cx="3879322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5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500" err="1">
                <a:solidFill>
                  <a:schemeClr val="bg1"/>
                </a:solidFill>
              </a:rPr>
              <a:t>Danke</a:t>
            </a:r>
            <a:endParaRPr lang="en-US" altLang="en-US" sz="25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5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50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2500" err="1">
                <a:solidFill>
                  <a:schemeClr val="bg1"/>
                </a:solidFill>
              </a:rPr>
              <a:t>ありがとう</a:t>
            </a:r>
            <a:endParaRPr lang="en-US" altLang="en-US" sz="25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5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500" err="1">
                <a:solidFill>
                  <a:schemeClr val="bg1"/>
                </a:solidFill>
              </a:rPr>
              <a:t>Kiitos</a:t>
            </a:r>
            <a:endParaRPr lang="en-US" altLang="en-US" sz="25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500" err="1">
                <a:solidFill>
                  <a:schemeClr val="bg1"/>
                </a:solidFill>
              </a:rPr>
              <a:t>감사합니다</a:t>
            </a:r>
            <a:endParaRPr lang="en-US" altLang="en-US" sz="25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500" err="1">
                <a:solidFill>
                  <a:schemeClr val="bg1"/>
                </a:solidFill>
              </a:rPr>
              <a:t>धन्यवाद</a:t>
            </a:r>
            <a:endParaRPr lang="en-US" altLang="en-US" sz="25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AE" altLang="en-US" sz="2500">
                <a:solidFill>
                  <a:schemeClr val="bg1"/>
                </a:solidFill>
              </a:rPr>
              <a:t> تشکر </a:t>
            </a:r>
            <a:endParaRPr lang="en-US" altLang="en-US" sz="250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8886" y="5344316"/>
            <a:ext cx="2166768" cy="1153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500"/>
              </a:spcAft>
              <a:buFont typeface="Arial" charset="0"/>
              <a:buNone/>
              <a:defRPr/>
            </a:pPr>
            <a:r>
              <a:rPr lang="en-US" altLang="en-US" sz="833">
                <a:solidFill>
                  <a:schemeClr val="bg2"/>
                </a:solidFill>
              </a:rPr>
              <a:t>Confidential © 2019 Arm Limited</a:t>
            </a:r>
          </a:p>
        </p:txBody>
      </p:sp>
    </p:spTree>
    <p:extLst>
      <p:ext uri="{BB962C8B-B14F-4D97-AF65-F5344CB8AC3E}">
        <p14:creationId xmlns:p14="http://schemas.microsoft.com/office/powerpoint/2010/main" val="62217626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5899118" y="906149"/>
            <a:ext cx="352775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0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000">
                <a:solidFill>
                  <a:schemeClr val="bg1"/>
                </a:solidFill>
              </a:rPr>
            </a:br>
            <a:r>
              <a:rPr lang="en-US" altLang="x-none" sz="1000" err="1">
                <a:solidFill>
                  <a:schemeClr val="bg1"/>
                </a:solidFill>
              </a:rPr>
              <a:t>www.arm.com</a:t>
            </a:r>
            <a:r>
              <a:rPr lang="en-US" altLang="x-none" sz="100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3635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5899118" y="906149"/>
            <a:ext cx="352775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0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000">
                <a:solidFill>
                  <a:schemeClr val="bg1"/>
                </a:solidFill>
              </a:rPr>
            </a:br>
            <a:r>
              <a:rPr lang="en-US" altLang="x-none" sz="1000" err="1">
                <a:solidFill>
                  <a:schemeClr val="bg1"/>
                </a:solidFill>
              </a:rPr>
              <a:t>www.arm.com</a:t>
            </a:r>
            <a:r>
              <a:rPr lang="en-US" altLang="x-none" sz="100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51665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10104" y="1232890"/>
            <a:ext cx="9317302" cy="3405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15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2000C58-10A3-3744-93C6-4BBA87D4B74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-4981" y="0"/>
            <a:ext cx="10164981" cy="5715000"/>
          </a:xfrm>
          <a:prstGeom prst="rect">
            <a:avLst/>
          </a:prstGeom>
          <a:solidFill>
            <a:srgbClr val="E11E00"/>
          </a:solidFill>
        </p:spPr>
        <p:txBody>
          <a:bodyPr wrap="square" lIns="76197" tIns="38098" rIns="76197" bIns="38098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363636"/>
                </a:solidFill>
              </a:rPr>
              <a:t> </a:t>
            </a:r>
            <a:endParaRPr sz="1500">
              <a:solidFill>
                <a:srgbClr val="36363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13DFA-701B-6344-B5C6-AA84287EB1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629" y="2732610"/>
            <a:ext cx="3208743" cy="2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13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81" y="342901"/>
            <a:ext cx="9479529" cy="425758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81" y="1346200"/>
            <a:ext cx="9477309" cy="337314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35555" indent="-185201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235054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DB61E8-33FF-43F1-98F6-868E5F261E74}"/>
              </a:ext>
            </a:extLst>
          </p:cNvPr>
          <p:cNvCxnSpPr>
            <a:cxnSpLocks/>
          </p:cNvCxnSpPr>
          <p:nvPr userDrawn="1"/>
        </p:nvCxnSpPr>
        <p:spPr>
          <a:xfrm>
            <a:off x="2694782" y="1359959"/>
            <a:ext cx="0" cy="34051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10104" y="867355"/>
            <a:ext cx="9317303" cy="287073"/>
          </a:xfrm>
        </p:spPr>
        <p:txBody>
          <a:bodyPr/>
          <a:lstStyle>
            <a:lvl1pPr marL="0" indent="0">
              <a:buNone/>
              <a:def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idx="14"/>
          </p:nvPr>
        </p:nvSpPr>
        <p:spPr>
          <a:xfrm>
            <a:off x="2808115" y="1359260"/>
            <a:ext cx="6919292" cy="3405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10658" y="1359260"/>
            <a:ext cx="2171676" cy="3405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1898718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2249" y="454198"/>
            <a:ext cx="9613210" cy="370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250" y="1044000"/>
            <a:ext cx="9613209" cy="3955087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9379A-2B80-47B0-8B70-513F4F56BB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BE45D2-24EC-483D-9D84-EF3B6D0F5C6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949318-FD9A-4BD5-B2AE-CB753216ED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6" y="5292289"/>
            <a:ext cx="773206" cy="2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2661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5BCC-7EDA-4C4C-B009-06A182F2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87AD9-58DF-4D35-BB54-C1ADFEFBDA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E45D2-24EC-483D-9D84-EF3B6D0F5C6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46B8-41C8-457D-8367-B8C459CBF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250" y="1044000"/>
            <a:ext cx="9612000" cy="3948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00678" indent="0">
              <a:buFontTx/>
              <a:buNone/>
              <a:defRPr/>
            </a:lvl2pPr>
            <a:lvl3pPr marL="401483" indent="0">
              <a:buFontTx/>
              <a:buNone/>
              <a:defRPr/>
            </a:lvl3pPr>
            <a:lvl4pPr marL="599036" indent="0">
              <a:buFontTx/>
              <a:buNone/>
              <a:defRPr/>
            </a:lvl4pPr>
            <a:lvl5pPr marL="799992" indent="0">
              <a:buFontTx/>
              <a:buNone/>
              <a:defRPr/>
            </a:lvl5pPr>
            <a:lvl6pPr marL="998907" indent="0">
              <a:buFontTx/>
              <a:buNone/>
              <a:defRPr/>
            </a:lvl6pPr>
            <a:lvl7pPr marL="1199988" indent="0">
              <a:buFontTx/>
              <a:buNone/>
              <a:defRPr/>
            </a:lvl7pPr>
            <a:lvl8pPr marL="1399986" indent="0">
              <a:buFontTx/>
              <a:buNone/>
              <a:defRPr/>
            </a:lvl8pPr>
            <a:lvl9pPr marL="1599984" indent="0">
              <a:buFontTx/>
              <a:buNone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3E363C-D78B-4375-AB1D-D771270456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" y="5292289"/>
            <a:ext cx="773206" cy="2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867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2250" y="1044583"/>
            <a:ext cx="5307693" cy="39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792626" y="1044584"/>
            <a:ext cx="4042833" cy="3953919"/>
          </a:xfrm>
        </p:spPr>
        <p:txBody>
          <a:bodyPr tIns="914400" anchor="ctr"/>
          <a:lstStyle>
            <a:lvl1pPr marL="0" indent="0" algn="ctr">
              <a:buNone/>
              <a:defRPr sz="1222"/>
            </a:lvl1pPr>
          </a:lstStyle>
          <a:p>
            <a:r>
              <a:rPr lang="en-US" dirty="0"/>
              <a:t>Drag image into placeholder frame </a:t>
            </a:r>
            <a:br>
              <a:rPr lang="en-US" dirty="0"/>
            </a:br>
            <a:r>
              <a:rPr lang="en-US" dirty="0"/>
              <a:t>or click icon to add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0AB2F-44A5-4BFE-AE84-A450BAB292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BE45D2-24EC-483D-9D84-EF3B6D0F5C6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33974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5E93BB-AF11-453A-AD1F-A3D8D9A841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2BE45D2-24EC-483D-9D84-EF3B6D0F5C6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792626" y="1044584"/>
            <a:ext cx="4042833" cy="3953919"/>
          </a:xfrm>
        </p:spPr>
        <p:txBody>
          <a:bodyPr tIns="914400" anchor="ctr"/>
          <a:lstStyle>
            <a:lvl1pPr marL="0" indent="0" algn="ctr">
              <a:buNone/>
              <a:defRPr sz="1222"/>
            </a:lvl1pPr>
          </a:lstStyle>
          <a:p>
            <a:r>
              <a:rPr lang="en-US" dirty="0"/>
              <a:t>Drag image into placeholder frame </a:t>
            </a:r>
            <a:br>
              <a:rPr lang="en-US" dirty="0"/>
            </a:br>
            <a:r>
              <a:rPr lang="en-US" dirty="0"/>
              <a:t>or click icon to add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572B3A-AA11-4975-9485-E75ECD90D8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249" y="1044001"/>
            <a:ext cx="5308000" cy="3954639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00678" indent="0">
              <a:buFontTx/>
              <a:buNone/>
              <a:defRPr/>
            </a:lvl2pPr>
            <a:lvl3pPr marL="401483" indent="0">
              <a:buFontTx/>
              <a:buNone/>
              <a:defRPr/>
            </a:lvl3pPr>
            <a:lvl4pPr marL="599036" indent="0">
              <a:buFontTx/>
              <a:buNone/>
              <a:defRPr/>
            </a:lvl4pPr>
            <a:lvl5pPr marL="799992" indent="0">
              <a:buFontTx/>
              <a:buNone/>
              <a:defRPr/>
            </a:lvl5pPr>
            <a:lvl6pPr marL="998907" indent="0">
              <a:buNone/>
              <a:defRPr/>
            </a:lvl6pPr>
            <a:lvl7pPr marL="1199988" indent="0">
              <a:buNone/>
              <a:defRPr/>
            </a:lvl7pPr>
            <a:lvl8pPr marL="1399986" indent="0">
              <a:buNone/>
              <a:defRPr/>
            </a:lvl8pPr>
            <a:lvl9pPr marL="1599984" indent="0">
              <a:buNone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47641646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2249" y="454198"/>
            <a:ext cx="9613210" cy="370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250" y="1044000"/>
            <a:ext cx="4669064" cy="39550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9379A-2B80-47B0-8B70-513F4F56BB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BE45D2-24EC-483D-9D84-EF3B6D0F5C6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782D34-04E4-497F-8DDF-90897F954E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8688" y="1044000"/>
            <a:ext cx="4669064" cy="39550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365594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222250" y="5217744"/>
            <a:ext cx="1742254" cy="370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11">
                <a:solidFill>
                  <a:schemeClr val="bg1"/>
                </a:solidFill>
              </a:defRPr>
            </a:lvl1pPr>
          </a:lstStyle>
          <a:p>
            <a:fld id="{7C98B30C-4821-42FA-A3B1-F97E759270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2D9A86-7F53-4576-8893-B3F199A673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" y="5292289"/>
            <a:ext cx="773206" cy="2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3306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2249" y="454198"/>
            <a:ext cx="9613210" cy="370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cap="all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250" y="1044000"/>
            <a:ext cx="9613209" cy="3955087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8C78CB-A3D0-4FA6-8D74-8CBDBA3D16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" y="5292289"/>
            <a:ext cx="773206" cy="2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260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5BCC-7EDA-4C4C-B009-06A182F2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87AD9-58DF-4D35-BB54-C1ADFEFBDA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E45D2-24EC-483D-9D84-EF3B6D0F5C6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46B8-41C8-457D-8367-B8C459CBF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250" y="1044000"/>
            <a:ext cx="9612000" cy="3948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00678" indent="0">
              <a:buFontTx/>
              <a:buNone/>
              <a:defRPr/>
            </a:lvl2pPr>
            <a:lvl3pPr marL="401483" indent="0">
              <a:buFontTx/>
              <a:buNone/>
              <a:defRPr/>
            </a:lvl3pPr>
            <a:lvl4pPr marL="599036" indent="0">
              <a:buFontTx/>
              <a:buNone/>
              <a:defRPr/>
            </a:lvl4pPr>
            <a:lvl5pPr marL="799992" indent="0">
              <a:buFontTx/>
              <a:buNone/>
              <a:defRPr/>
            </a:lvl5pPr>
            <a:lvl6pPr marL="998907" indent="0">
              <a:buFontTx/>
              <a:buNone/>
              <a:defRPr/>
            </a:lvl6pPr>
            <a:lvl7pPr marL="1199988" indent="0">
              <a:buFontTx/>
              <a:buNone/>
              <a:defRPr/>
            </a:lvl7pPr>
            <a:lvl8pPr marL="1399986" indent="0">
              <a:buFontTx/>
              <a:buNone/>
              <a:defRPr/>
            </a:lvl8pPr>
            <a:lvl9pPr marL="1599984" indent="0">
              <a:buFontTx/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827007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2000C58-10A3-3744-93C6-4BBA87D4B74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-4981" y="0"/>
            <a:ext cx="10164981" cy="5715000"/>
          </a:xfrm>
          <a:prstGeom prst="rect">
            <a:avLst/>
          </a:prstGeom>
          <a:solidFill>
            <a:srgbClr val="363636"/>
          </a:solidFill>
        </p:spPr>
        <p:txBody>
          <a:bodyPr wrap="square" lIns="76197" tIns="38098" rIns="76197" bIns="38098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363636"/>
                </a:solidFill>
              </a:rPr>
              <a:t> </a:t>
            </a:r>
            <a:endParaRPr sz="1500">
              <a:solidFill>
                <a:srgbClr val="36363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13DFA-701B-6344-B5C6-AA84287EB1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629" y="2732610"/>
            <a:ext cx="3208743" cy="2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7626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2250" y="1044583"/>
            <a:ext cx="5307693" cy="39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792626" y="1044584"/>
            <a:ext cx="4042833" cy="3953919"/>
          </a:xfrm>
        </p:spPr>
        <p:txBody>
          <a:bodyPr tIns="914400" anchor="ctr"/>
          <a:lstStyle>
            <a:lvl1pPr marL="0" indent="0" algn="ctr">
              <a:buNone/>
              <a:defRPr sz="1222"/>
            </a:lvl1pPr>
          </a:lstStyle>
          <a:p>
            <a:r>
              <a:rPr lang="en-US"/>
              <a:t>Drag image into placeholder frame </a:t>
            </a:r>
            <a:br>
              <a:rPr lang="en-US"/>
            </a:br>
            <a:r>
              <a:rPr lang="en-US"/>
              <a:t>or click icon to add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0AB2F-44A5-4BFE-AE84-A450BAB292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2BE45D2-24EC-483D-9D84-EF3B6D0F5C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0760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5E93BB-AF11-453A-AD1F-A3D8D9A841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2BE45D2-24EC-483D-9D84-EF3B6D0F5C6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792626" y="1044584"/>
            <a:ext cx="4042833" cy="3953919"/>
          </a:xfrm>
        </p:spPr>
        <p:txBody>
          <a:bodyPr tIns="914400" anchor="ctr"/>
          <a:lstStyle>
            <a:lvl1pPr marL="0" indent="0" algn="ctr">
              <a:buNone/>
              <a:defRPr sz="1222"/>
            </a:lvl1pPr>
          </a:lstStyle>
          <a:p>
            <a:r>
              <a:rPr lang="en-US"/>
              <a:t>Drag image into placeholder frame </a:t>
            </a:r>
            <a:br>
              <a:rPr lang="en-US"/>
            </a:br>
            <a:r>
              <a:rPr lang="en-US"/>
              <a:t>or click icon to add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572B3A-AA11-4975-9485-E75ECD90D8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249" y="1044001"/>
            <a:ext cx="5308000" cy="3954639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00678" indent="0">
              <a:buFontTx/>
              <a:buNone/>
              <a:defRPr/>
            </a:lvl2pPr>
            <a:lvl3pPr marL="401483" indent="0">
              <a:buFontTx/>
              <a:buNone/>
              <a:defRPr/>
            </a:lvl3pPr>
            <a:lvl4pPr marL="599036" indent="0">
              <a:buFontTx/>
              <a:buNone/>
              <a:defRPr/>
            </a:lvl4pPr>
            <a:lvl5pPr marL="799992" indent="0">
              <a:buFontTx/>
              <a:buNone/>
              <a:defRPr/>
            </a:lvl5pPr>
            <a:lvl6pPr marL="998907" indent="0">
              <a:buNone/>
              <a:defRPr/>
            </a:lvl6pPr>
            <a:lvl7pPr marL="1199988" indent="0">
              <a:buNone/>
              <a:defRPr/>
            </a:lvl7pPr>
            <a:lvl8pPr marL="1399986" indent="0">
              <a:buNone/>
              <a:defRPr/>
            </a:lvl8pPr>
            <a:lvl9pPr marL="1599984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071048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22249" y="454198"/>
            <a:ext cx="9613210" cy="370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cap="all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250" y="1044000"/>
            <a:ext cx="4669064" cy="3955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9379A-2B80-47B0-8B70-513F4F56BB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BE45D2-24EC-483D-9D84-EF3B6D0F5C6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782D34-04E4-497F-8DDF-90897F954E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8688" y="1044000"/>
            <a:ext cx="4669064" cy="3955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58728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222250" y="5217744"/>
            <a:ext cx="1742254" cy="370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11">
                <a:solidFill>
                  <a:schemeClr val="bg1"/>
                </a:solidFill>
              </a:defRPr>
            </a:lvl1pPr>
          </a:lstStyle>
          <a:p>
            <a:fld id="{7C98B30C-4821-42FA-A3B1-F97E759270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2249" y="454198"/>
            <a:ext cx="9613210" cy="370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250" y="1045084"/>
            <a:ext cx="9613209" cy="3953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504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70000" y="2551045"/>
            <a:ext cx="7620000" cy="583310"/>
          </a:xfrm>
          <a:prstGeom prst="rect">
            <a:avLst/>
          </a:prstGeom>
        </p:spPr>
        <p:txBody>
          <a:bodyPr anchor="ctr"/>
          <a:lstStyle>
            <a:lvl1pPr algn="ctr">
              <a:defRPr sz="244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7AF63-9BEE-4011-B5E4-56255754E5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2249" y="5246255"/>
            <a:ext cx="775608" cy="305152"/>
          </a:xfrm>
        </p:spPr>
        <p:txBody>
          <a:bodyPr/>
          <a:lstStyle/>
          <a:p>
            <a:fld id="{14B76173-AEC0-4CF4-B223-18D2099D2AC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789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AAD3FAB-A65C-4C37-9495-E81C2FFCF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160000" cy="5715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2" y="1841500"/>
            <a:ext cx="8063839" cy="1587500"/>
          </a:xfrm>
        </p:spPr>
        <p:txBody>
          <a:bodyPr anchor="b"/>
          <a:lstStyle>
            <a:lvl1pPr>
              <a:lnSpc>
                <a:spcPct val="80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380976" indent="0" algn="ctr">
              <a:buNone/>
              <a:defRPr sz="1667"/>
            </a:lvl2pPr>
            <a:lvl3pPr marL="761950" indent="0" algn="ctr">
              <a:buNone/>
              <a:defRPr sz="1500"/>
            </a:lvl3pPr>
            <a:lvl4pPr marL="1142926" indent="0" algn="ctr">
              <a:buNone/>
              <a:defRPr sz="1333"/>
            </a:lvl4pPr>
            <a:lvl5pPr marL="1523901" indent="0" algn="ctr">
              <a:buNone/>
              <a:defRPr sz="1333"/>
            </a:lvl5pPr>
            <a:lvl6pPr marL="1904876" indent="0" algn="ctr">
              <a:buNone/>
              <a:defRPr sz="1333"/>
            </a:lvl6pPr>
            <a:lvl7pPr marL="2285851" indent="0" algn="ctr">
              <a:buNone/>
              <a:defRPr sz="1333"/>
            </a:lvl7pPr>
            <a:lvl8pPr marL="2666827" indent="0" algn="ctr">
              <a:buNone/>
              <a:defRPr sz="1333"/>
            </a:lvl8pPr>
            <a:lvl9pPr marL="3047802" indent="0" algn="ctr">
              <a:buNone/>
              <a:defRPr sz="1333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3" y="4851530"/>
            <a:ext cx="4574649" cy="28267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67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B50B95-C61D-49A5-A543-B99B7B0FC8DE}"/>
              </a:ext>
            </a:extLst>
          </p:cNvPr>
          <p:cNvCxnSpPr/>
          <p:nvPr/>
        </p:nvCxnSpPr>
        <p:spPr>
          <a:xfrm>
            <a:off x="8089671" y="266246"/>
            <a:ext cx="0" cy="7507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157D5-0CA0-4237-9B9E-9C69C42345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99" y="510716"/>
            <a:ext cx="1765390" cy="272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8DE0BA-E51F-437F-BDCC-502C409A47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00" y="377550"/>
            <a:ext cx="1354613" cy="5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1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"/>
            <a:ext cx="10160000" cy="5713307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2" y="1841500"/>
            <a:ext cx="7682839" cy="1587500"/>
          </a:xfrm>
        </p:spPr>
        <p:txBody>
          <a:bodyPr anchor="b"/>
          <a:lstStyle>
            <a:lvl1pPr>
              <a:lnSpc>
                <a:spcPct val="80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</a:t>
            </a:r>
            <a:br>
              <a:rPr lang="en-US" dirty="0"/>
            </a:br>
            <a:r>
              <a:rPr lang="en-US" dirty="0"/>
              <a:t>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380976" indent="0" algn="ctr">
              <a:buNone/>
              <a:defRPr sz="1667"/>
            </a:lvl2pPr>
            <a:lvl3pPr marL="761950" indent="0" algn="ctr">
              <a:buNone/>
              <a:defRPr sz="1500"/>
            </a:lvl3pPr>
            <a:lvl4pPr marL="1142926" indent="0" algn="ctr">
              <a:buNone/>
              <a:defRPr sz="1333"/>
            </a:lvl4pPr>
            <a:lvl5pPr marL="1523901" indent="0" algn="ctr">
              <a:buNone/>
              <a:defRPr sz="1333"/>
            </a:lvl5pPr>
            <a:lvl6pPr marL="1904876" indent="0" algn="ctr">
              <a:buNone/>
              <a:defRPr sz="1333"/>
            </a:lvl6pPr>
            <a:lvl7pPr marL="2285851" indent="0" algn="ctr">
              <a:buNone/>
              <a:defRPr sz="1333"/>
            </a:lvl7pPr>
            <a:lvl8pPr marL="2666827" indent="0" algn="ctr">
              <a:buNone/>
              <a:defRPr sz="1333"/>
            </a:lvl8pPr>
            <a:lvl9pPr marL="3047802" indent="0" algn="ctr">
              <a:buNone/>
              <a:defRPr sz="1333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3" y="4851530"/>
            <a:ext cx="4574649" cy="28267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67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1225C2-70F7-40A6-91B0-AD3FD715B0C0}"/>
              </a:ext>
            </a:extLst>
          </p:cNvPr>
          <p:cNvCxnSpPr/>
          <p:nvPr/>
        </p:nvCxnSpPr>
        <p:spPr>
          <a:xfrm>
            <a:off x="2363124" y="266246"/>
            <a:ext cx="0" cy="7507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7A012A2-125E-4A5C-8B1F-EB727B4888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2" y="510716"/>
            <a:ext cx="1765390" cy="272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DB46E8-F555-46BA-84BC-58F5D2514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54" y="377550"/>
            <a:ext cx="1354613" cy="5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0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60711_21_3PAR_DETAILS_0388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2" y="1841500"/>
            <a:ext cx="8063839" cy="1587500"/>
          </a:xfrm>
        </p:spPr>
        <p:txBody>
          <a:bodyPr anchor="b"/>
          <a:lstStyle>
            <a:lvl1pPr>
              <a:lnSpc>
                <a:spcPct val="80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380976" indent="0" algn="ctr">
              <a:buNone/>
              <a:defRPr sz="1667"/>
            </a:lvl2pPr>
            <a:lvl3pPr marL="761950" indent="0" algn="ctr">
              <a:buNone/>
              <a:defRPr sz="1500"/>
            </a:lvl3pPr>
            <a:lvl4pPr marL="1142926" indent="0" algn="ctr">
              <a:buNone/>
              <a:defRPr sz="1333"/>
            </a:lvl4pPr>
            <a:lvl5pPr marL="1523901" indent="0" algn="ctr">
              <a:buNone/>
              <a:defRPr sz="1333"/>
            </a:lvl5pPr>
            <a:lvl6pPr marL="1904876" indent="0" algn="ctr">
              <a:buNone/>
              <a:defRPr sz="1333"/>
            </a:lvl6pPr>
            <a:lvl7pPr marL="2285851" indent="0" algn="ctr">
              <a:buNone/>
              <a:defRPr sz="1333"/>
            </a:lvl7pPr>
            <a:lvl8pPr marL="2666827" indent="0" algn="ctr">
              <a:buNone/>
              <a:defRPr sz="1333"/>
            </a:lvl8pPr>
            <a:lvl9pPr marL="3047802" indent="0" algn="ctr">
              <a:buNone/>
              <a:defRPr sz="1333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3" y="4851530"/>
            <a:ext cx="4574649" cy="28267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67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7F1629-73F7-41EF-B11D-9D5A10B9BF2C}"/>
              </a:ext>
            </a:extLst>
          </p:cNvPr>
          <p:cNvCxnSpPr/>
          <p:nvPr/>
        </p:nvCxnSpPr>
        <p:spPr>
          <a:xfrm>
            <a:off x="2363124" y="266246"/>
            <a:ext cx="0" cy="7507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C949227-D304-4AC9-ADD9-6282A9228B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2" y="510716"/>
            <a:ext cx="1765390" cy="272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EC7927-96DF-4CFD-A187-C87FEC5877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54" y="377550"/>
            <a:ext cx="1354613" cy="5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60711_09_SYNERGY_WALKING_A_0236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1" y="1841500"/>
            <a:ext cx="6858000" cy="1587500"/>
          </a:xfrm>
        </p:spPr>
        <p:txBody>
          <a:bodyPr anchor="b"/>
          <a:lstStyle>
            <a:lvl1pPr>
              <a:lnSpc>
                <a:spcPct val="80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380976" indent="0" algn="ctr">
              <a:buNone/>
              <a:defRPr sz="1667"/>
            </a:lvl2pPr>
            <a:lvl3pPr marL="761950" indent="0" algn="ctr">
              <a:buNone/>
              <a:defRPr sz="1500"/>
            </a:lvl3pPr>
            <a:lvl4pPr marL="1142926" indent="0" algn="ctr">
              <a:buNone/>
              <a:defRPr sz="1333"/>
            </a:lvl4pPr>
            <a:lvl5pPr marL="1523901" indent="0" algn="ctr">
              <a:buNone/>
              <a:defRPr sz="1333"/>
            </a:lvl5pPr>
            <a:lvl6pPr marL="1904876" indent="0" algn="ctr">
              <a:buNone/>
              <a:defRPr sz="1333"/>
            </a:lvl6pPr>
            <a:lvl7pPr marL="2285851" indent="0" algn="ctr">
              <a:buNone/>
              <a:defRPr sz="1333"/>
            </a:lvl7pPr>
            <a:lvl8pPr marL="2666827" indent="0" algn="ctr">
              <a:buNone/>
              <a:defRPr sz="1333"/>
            </a:lvl8pPr>
            <a:lvl9pPr marL="3047802" indent="0" algn="ctr">
              <a:buNone/>
              <a:defRPr sz="1333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3" y="4851530"/>
            <a:ext cx="4574649" cy="28267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67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1CE36D-1A49-4F5D-B1DA-4389014F0629}"/>
              </a:ext>
            </a:extLst>
          </p:cNvPr>
          <p:cNvCxnSpPr/>
          <p:nvPr/>
        </p:nvCxnSpPr>
        <p:spPr>
          <a:xfrm>
            <a:off x="2363124" y="266246"/>
            <a:ext cx="0" cy="7507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867ABCB-F91F-4AAE-B85D-96ECD41D26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2" y="510716"/>
            <a:ext cx="1765390" cy="272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1987E8-B4C1-4649-B388-5ECDFCBB9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54" y="377550"/>
            <a:ext cx="1354613" cy="5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3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21712-3A50-4257-829E-214575E4F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08" y="-1"/>
            <a:ext cx="10160000" cy="5715001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5353" y="995208"/>
            <a:ext cx="7873339" cy="1587500"/>
          </a:xfrm>
        </p:spPr>
        <p:txBody>
          <a:bodyPr anchor="b"/>
          <a:lstStyle>
            <a:lvl1pPr>
              <a:lnSpc>
                <a:spcPct val="80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3369" y="2709708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380976" indent="0" algn="ctr">
              <a:buNone/>
              <a:defRPr sz="1667"/>
            </a:lvl2pPr>
            <a:lvl3pPr marL="761950" indent="0" algn="ctr">
              <a:buNone/>
              <a:defRPr sz="1500"/>
            </a:lvl3pPr>
            <a:lvl4pPr marL="1142926" indent="0" algn="ctr">
              <a:buNone/>
              <a:defRPr sz="1333"/>
            </a:lvl4pPr>
            <a:lvl5pPr marL="1523901" indent="0" algn="ctr">
              <a:buNone/>
              <a:defRPr sz="1333"/>
            </a:lvl5pPr>
            <a:lvl6pPr marL="1904876" indent="0" algn="ctr">
              <a:buNone/>
              <a:defRPr sz="1333"/>
            </a:lvl6pPr>
            <a:lvl7pPr marL="2285851" indent="0" algn="ctr">
              <a:buNone/>
              <a:defRPr sz="1333"/>
            </a:lvl7pPr>
            <a:lvl8pPr marL="2666827" indent="0" algn="ctr">
              <a:buNone/>
              <a:defRPr sz="1333"/>
            </a:lvl8pPr>
            <a:lvl9pPr marL="3047802" indent="0" algn="ctr">
              <a:buNone/>
              <a:defRPr sz="1333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2044" y="4005238"/>
            <a:ext cx="4574649" cy="28267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67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B523E-B1C1-4C5E-8DAF-8D1AA5624D7B}"/>
              </a:ext>
            </a:extLst>
          </p:cNvPr>
          <p:cNvCxnSpPr/>
          <p:nvPr/>
        </p:nvCxnSpPr>
        <p:spPr>
          <a:xfrm>
            <a:off x="2363124" y="266246"/>
            <a:ext cx="0" cy="7507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9F0E2F9-CD3F-4C27-9456-0DB69EF858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2" y="510716"/>
            <a:ext cx="1765390" cy="2722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157F51-7655-465A-88BC-4C3225EA9B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54" y="377550"/>
            <a:ext cx="1354613" cy="5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8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Large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4" y="922543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>
              <a:defRPr sz="24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3894668" y="5396565"/>
            <a:ext cx="2370667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hangingPunct="1"/>
            <a:fld id="{DFC5802E-748F-4810-BDF2-3B8BC2EA3153}" type="slidenum">
              <a:rPr lang="en-US" sz="700" smtClean="0">
                <a:solidFill>
                  <a:srgbClr val="666666"/>
                </a:solidFill>
                <a:latin typeface="Arial" panose="020B0604020202020204"/>
              </a:rPr>
              <a:pPr hangingPunct="1"/>
              <a:t>‹#›</a:t>
            </a:fld>
            <a:endParaRPr lang="en-US" sz="700" dirty="0">
              <a:solidFill>
                <a:srgbClr val="666666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9145604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0409_HPE_SF_35_OFFICE_WINDOW_A_0010_100%-2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1" y="1841500"/>
            <a:ext cx="6858000" cy="1587500"/>
          </a:xfrm>
        </p:spPr>
        <p:txBody>
          <a:bodyPr anchor="b"/>
          <a:lstStyle>
            <a:lvl1pPr>
              <a:lnSpc>
                <a:spcPct val="80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380976" indent="0" algn="ctr">
              <a:buNone/>
              <a:defRPr sz="1667"/>
            </a:lvl2pPr>
            <a:lvl3pPr marL="761950" indent="0" algn="ctr">
              <a:buNone/>
              <a:defRPr sz="1500"/>
            </a:lvl3pPr>
            <a:lvl4pPr marL="1142926" indent="0" algn="ctr">
              <a:buNone/>
              <a:defRPr sz="1333"/>
            </a:lvl4pPr>
            <a:lvl5pPr marL="1523901" indent="0" algn="ctr">
              <a:buNone/>
              <a:defRPr sz="1333"/>
            </a:lvl5pPr>
            <a:lvl6pPr marL="1904876" indent="0" algn="ctr">
              <a:buNone/>
              <a:defRPr sz="1333"/>
            </a:lvl6pPr>
            <a:lvl7pPr marL="2285851" indent="0" algn="ctr">
              <a:buNone/>
              <a:defRPr sz="1333"/>
            </a:lvl7pPr>
            <a:lvl8pPr marL="2666827" indent="0" algn="ctr">
              <a:buNone/>
              <a:defRPr sz="1333"/>
            </a:lvl8pPr>
            <a:lvl9pPr marL="3047802" indent="0" algn="ctr">
              <a:buNone/>
              <a:defRPr sz="1333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3" y="4851530"/>
            <a:ext cx="4574649" cy="28267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67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D8969-403C-4A77-B95A-61474C465109}"/>
              </a:ext>
            </a:extLst>
          </p:cNvPr>
          <p:cNvCxnSpPr/>
          <p:nvPr/>
        </p:nvCxnSpPr>
        <p:spPr>
          <a:xfrm>
            <a:off x="2363124" y="266246"/>
            <a:ext cx="0" cy="7507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15AF9-9862-4F7E-96E9-A5EFC60D3F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2" y="510716"/>
            <a:ext cx="1765390" cy="272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7187DB-59A1-4F69-B401-AC4935E6C1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54" y="377550"/>
            <a:ext cx="1354613" cy="5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60409_HPE_SF_10_GOVT_PORTICO_0709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160000" cy="5713737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1" y="1841500"/>
            <a:ext cx="6858000" cy="1587500"/>
          </a:xfrm>
        </p:spPr>
        <p:txBody>
          <a:bodyPr anchor="b"/>
          <a:lstStyle>
            <a:lvl1pPr>
              <a:lnSpc>
                <a:spcPct val="80000"/>
              </a:lnSpc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1pPr>
            <a:lvl2pPr marL="380976" indent="0" algn="ctr">
              <a:buNone/>
              <a:defRPr sz="1667"/>
            </a:lvl2pPr>
            <a:lvl3pPr marL="761950" indent="0" algn="ctr">
              <a:buNone/>
              <a:defRPr sz="1500"/>
            </a:lvl3pPr>
            <a:lvl4pPr marL="1142926" indent="0" algn="ctr">
              <a:buNone/>
              <a:defRPr sz="1333"/>
            </a:lvl4pPr>
            <a:lvl5pPr marL="1523901" indent="0" algn="ctr">
              <a:buNone/>
              <a:defRPr sz="1333"/>
            </a:lvl5pPr>
            <a:lvl6pPr marL="1904876" indent="0" algn="ctr">
              <a:buNone/>
              <a:defRPr sz="1333"/>
            </a:lvl6pPr>
            <a:lvl7pPr marL="2285851" indent="0" algn="ctr">
              <a:buNone/>
              <a:defRPr sz="1333"/>
            </a:lvl7pPr>
            <a:lvl8pPr marL="2666827" indent="0" algn="ctr">
              <a:buNone/>
              <a:defRPr sz="1333"/>
            </a:lvl8pPr>
            <a:lvl9pPr marL="3047802" indent="0" algn="ctr">
              <a:buNone/>
              <a:defRPr sz="1333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3" y="4851530"/>
            <a:ext cx="4574649" cy="28267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67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97781C-EA24-4FF9-B2B7-27ECE409C558}"/>
              </a:ext>
            </a:extLst>
          </p:cNvPr>
          <p:cNvGrpSpPr>
            <a:grpSpLocks noChangeAspect="1"/>
          </p:cNvGrpSpPr>
          <p:nvPr/>
        </p:nvGrpSpPr>
        <p:grpSpPr>
          <a:xfrm>
            <a:off x="2766219" y="524400"/>
            <a:ext cx="1503979" cy="605836"/>
            <a:chOff x="3578225" y="1146175"/>
            <a:chExt cx="5038725" cy="2111375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9AB42B3-99A8-4A46-AB20-77D9BFC305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500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07CD028-1F16-462E-B3EC-93C1D1B317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500"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C9096C-B157-435A-8CE7-3BA7D86EDD3C}"/>
              </a:ext>
            </a:extLst>
          </p:cNvPr>
          <p:cNvCxnSpPr/>
          <p:nvPr/>
        </p:nvCxnSpPr>
        <p:spPr>
          <a:xfrm>
            <a:off x="2540000" y="455724"/>
            <a:ext cx="0" cy="75077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A137AB6-FF04-4510-BB36-36AA03252A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3" y="679771"/>
            <a:ext cx="1921539" cy="2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81_2015LDN-091-20150808_HPE_NYC_L5_C8A2519_6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1" y="1841500"/>
            <a:ext cx="6858000" cy="1587500"/>
          </a:xfrm>
        </p:spPr>
        <p:txBody>
          <a:bodyPr anchor="b"/>
          <a:lstStyle>
            <a:lvl1pPr>
              <a:lnSpc>
                <a:spcPct val="80000"/>
              </a:lnSpc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1pPr>
            <a:lvl2pPr marL="380976" indent="0" algn="ctr">
              <a:buNone/>
              <a:defRPr sz="1667"/>
            </a:lvl2pPr>
            <a:lvl3pPr marL="761950" indent="0" algn="ctr">
              <a:buNone/>
              <a:defRPr sz="1500"/>
            </a:lvl3pPr>
            <a:lvl4pPr marL="1142926" indent="0" algn="ctr">
              <a:buNone/>
              <a:defRPr sz="1333"/>
            </a:lvl4pPr>
            <a:lvl5pPr marL="1523901" indent="0" algn="ctr">
              <a:buNone/>
              <a:defRPr sz="1333"/>
            </a:lvl5pPr>
            <a:lvl6pPr marL="1904876" indent="0" algn="ctr">
              <a:buNone/>
              <a:defRPr sz="1333"/>
            </a:lvl6pPr>
            <a:lvl7pPr marL="2285851" indent="0" algn="ctr">
              <a:buNone/>
              <a:defRPr sz="1333"/>
            </a:lvl7pPr>
            <a:lvl8pPr marL="2666827" indent="0" algn="ctr">
              <a:buNone/>
              <a:defRPr sz="1333"/>
            </a:lvl8pPr>
            <a:lvl9pPr marL="3047802" indent="0" algn="ctr">
              <a:buNone/>
              <a:defRPr sz="1333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3" y="4851530"/>
            <a:ext cx="4574649" cy="28267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67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CD5B96-0D4C-43D9-BB82-9990CF447D22}"/>
              </a:ext>
            </a:extLst>
          </p:cNvPr>
          <p:cNvGrpSpPr>
            <a:grpSpLocks noChangeAspect="1"/>
          </p:cNvGrpSpPr>
          <p:nvPr/>
        </p:nvGrpSpPr>
        <p:grpSpPr>
          <a:xfrm>
            <a:off x="2766219" y="524400"/>
            <a:ext cx="1503979" cy="605836"/>
            <a:chOff x="3578225" y="1146175"/>
            <a:chExt cx="5038725" cy="2111375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E620583-1B81-45AE-9F32-330A22096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50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2CD84EE2-9396-402F-99D0-9B18C58E25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50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AC86D3-B619-4EF3-98C4-A13D0D5D7754}"/>
              </a:ext>
            </a:extLst>
          </p:cNvPr>
          <p:cNvCxnSpPr/>
          <p:nvPr/>
        </p:nvCxnSpPr>
        <p:spPr>
          <a:xfrm>
            <a:off x="2540000" y="455724"/>
            <a:ext cx="0" cy="75077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3" name="Picture 2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86E8AE1-9B37-4DE2-B259-5D8660F308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3" y="679771"/>
            <a:ext cx="1921539" cy="2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1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building, electronics, indoor&#10;&#10;Description generated with very high confidence">
            <a:extLst>
              <a:ext uri="{FF2B5EF4-FFF2-40B4-BE49-F238E27FC236}">
                <a16:creationId xmlns:a16="http://schemas.microsoft.com/office/drawing/2014/main" id="{BCCF14F6-C7A2-4E0F-8A90-48B7634AF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160000" cy="5715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2" y="1841500"/>
            <a:ext cx="7682839" cy="1587500"/>
          </a:xfrm>
        </p:spPr>
        <p:txBody>
          <a:bodyPr anchor="b"/>
          <a:lstStyle>
            <a:lvl1pPr>
              <a:lnSpc>
                <a:spcPct val="80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</a:t>
            </a:r>
            <a:br>
              <a:rPr lang="en-US" dirty="0"/>
            </a:br>
            <a:r>
              <a:rPr lang="en-US" dirty="0"/>
              <a:t>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380976" indent="0" algn="ctr">
              <a:buNone/>
              <a:defRPr sz="1667"/>
            </a:lvl2pPr>
            <a:lvl3pPr marL="761950" indent="0" algn="ctr">
              <a:buNone/>
              <a:defRPr sz="1500"/>
            </a:lvl3pPr>
            <a:lvl4pPr marL="1142926" indent="0" algn="ctr">
              <a:buNone/>
              <a:defRPr sz="1333"/>
            </a:lvl4pPr>
            <a:lvl5pPr marL="1523901" indent="0" algn="ctr">
              <a:buNone/>
              <a:defRPr sz="1333"/>
            </a:lvl5pPr>
            <a:lvl6pPr marL="1904876" indent="0" algn="ctr">
              <a:buNone/>
              <a:defRPr sz="1333"/>
            </a:lvl6pPr>
            <a:lvl7pPr marL="2285851" indent="0" algn="ctr">
              <a:buNone/>
              <a:defRPr sz="1333"/>
            </a:lvl7pPr>
            <a:lvl8pPr marL="2666827" indent="0" algn="ctr">
              <a:buNone/>
              <a:defRPr sz="1333"/>
            </a:lvl8pPr>
            <a:lvl9pPr marL="3047802" indent="0" algn="ctr">
              <a:buNone/>
              <a:defRPr sz="1333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3" y="4851530"/>
            <a:ext cx="4574649" cy="28267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67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6C956A-966A-4645-BF8C-C781A3CD9BCC}"/>
              </a:ext>
            </a:extLst>
          </p:cNvPr>
          <p:cNvCxnSpPr/>
          <p:nvPr/>
        </p:nvCxnSpPr>
        <p:spPr>
          <a:xfrm>
            <a:off x="2363124" y="266246"/>
            <a:ext cx="0" cy="7507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EDB2EA3-0477-46DA-84CE-CB045181E3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2" y="510716"/>
            <a:ext cx="1765390" cy="272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3BC0D-70A0-4427-80A1-03A315AF2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54" y="377550"/>
            <a:ext cx="1354613" cy="5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CDE333-10FA-4ED5-A09B-72BE29517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148454" cy="5715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1" y="1841500"/>
            <a:ext cx="6858000" cy="1587500"/>
          </a:xfrm>
        </p:spPr>
        <p:txBody>
          <a:bodyPr anchor="b"/>
          <a:lstStyle>
            <a:lvl1pPr>
              <a:lnSpc>
                <a:spcPct val="80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380976" indent="0" algn="ctr">
              <a:buNone/>
              <a:defRPr sz="1667"/>
            </a:lvl2pPr>
            <a:lvl3pPr marL="761950" indent="0" algn="ctr">
              <a:buNone/>
              <a:defRPr sz="1500"/>
            </a:lvl3pPr>
            <a:lvl4pPr marL="1142926" indent="0" algn="ctr">
              <a:buNone/>
              <a:defRPr sz="1333"/>
            </a:lvl4pPr>
            <a:lvl5pPr marL="1523901" indent="0" algn="ctr">
              <a:buNone/>
              <a:defRPr sz="1333"/>
            </a:lvl5pPr>
            <a:lvl6pPr marL="1904876" indent="0" algn="ctr">
              <a:buNone/>
              <a:defRPr sz="1333"/>
            </a:lvl6pPr>
            <a:lvl7pPr marL="2285851" indent="0" algn="ctr">
              <a:buNone/>
              <a:defRPr sz="1333"/>
            </a:lvl7pPr>
            <a:lvl8pPr marL="2666827" indent="0" algn="ctr">
              <a:buNone/>
              <a:defRPr sz="1333"/>
            </a:lvl8pPr>
            <a:lvl9pPr marL="3047802" indent="0" algn="ctr">
              <a:buNone/>
              <a:defRPr sz="1333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3" y="4851530"/>
            <a:ext cx="4574649" cy="28267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67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228A19-2DF3-4E81-89D4-4BB5CE7F73D5}"/>
              </a:ext>
            </a:extLst>
          </p:cNvPr>
          <p:cNvCxnSpPr/>
          <p:nvPr/>
        </p:nvCxnSpPr>
        <p:spPr>
          <a:xfrm>
            <a:off x="2363124" y="266246"/>
            <a:ext cx="0" cy="7507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9DDF2-F2A6-4CCB-833E-8551ED2F4D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2" y="510716"/>
            <a:ext cx="1765390" cy="2722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195599-9DD8-440A-A1F4-CBF94B7D4E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54" y="377550"/>
            <a:ext cx="1354613" cy="5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506678" y="507339"/>
            <a:ext cx="9142809" cy="45720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78" y="825501"/>
            <a:ext cx="6856676" cy="503214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178" y="1334071"/>
            <a:ext cx="6856676" cy="444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38097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5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26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0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876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85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27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02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506678" y="507339"/>
            <a:ext cx="9142809" cy="4572000"/>
          </a:xfrm>
          <a:prstGeom prst="rect">
            <a:avLst/>
          </a:prstGeom>
          <a:blipFill>
            <a:blip r:embed="rId2" cstate="screen">
              <a:alphaModFix amt="8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78" y="825501"/>
            <a:ext cx="6856676" cy="503214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178" y="1334071"/>
            <a:ext cx="6856676" cy="444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1pPr>
            <a:lvl2pPr marL="38097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5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26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0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876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85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27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02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6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late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C8618D-A04A-4140-BBB9-926775FC4CED}"/>
              </a:ext>
            </a:extLst>
          </p:cNvPr>
          <p:cNvSpPr/>
          <p:nvPr/>
        </p:nvSpPr>
        <p:spPr bwMode="ltGray">
          <a:xfrm>
            <a:off x="519547" y="554184"/>
            <a:ext cx="9132454" cy="4433454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78" y="825501"/>
            <a:ext cx="6856676" cy="503214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178" y="1334071"/>
            <a:ext cx="6856676" cy="444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38097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5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26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0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876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85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27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02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1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late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building, fence&#10;&#10;Description generated with very high confidence">
            <a:extLst>
              <a:ext uri="{FF2B5EF4-FFF2-40B4-BE49-F238E27FC236}">
                <a16:creationId xmlns:a16="http://schemas.microsoft.com/office/drawing/2014/main" id="{1803D5A0-A17F-40AF-8C1C-36AFFF792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830" y="531093"/>
            <a:ext cx="9184340" cy="4491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78" y="825501"/>
            <a:ext cx="6856676" cy="503214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178" y="1334071"/>
            <a:ext cx="6856676" cy="444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38097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5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26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0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876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85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27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02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2220" indent="-151685">
              <a:defRPr/>
            </a:lvl1pPr>
            <a:lvl2pPr marL="446235" indent="-151685">
              <a:defRPr/>
            </a:lvl2pPr>
            <a:lvl3pPr marL="569700" indent="-112881">
              <a:defRPr/>
            </a:lvl3pPr>
            <a:lvl4pPr marL="698455" indent="-112881">
              <a:defRPr/>
            </a:lvl4pPr>
            <a:lvl5pPr marL="828974" indent="-112881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9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ynergyRack_WithPanel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52" y="380831"/>
            <a:ext cx="2529840" cy="102108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0" y="1841500"/>
            <a:ext cx="7428840" cy="1587500"/>
          </a:xfrm>
        </p:spPr>
        <p:txBody>
          <a:bodyPr anchor="b"/>
          <a:lstStyle>
            <a:lvl1pPr>
              <a:lnSpc>
                <a:spcPct val="80000"/>
              </a:lnSpc>
              <a:defRPr sz="4950"/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2" y="4851529"/>
            <a:ext cx="4574649" cy="28267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918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869" y="434340"/>
            <a:ext cx="9141619" cy="34290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7869" y="778533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/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70002"/>
            <a:ext cx="9141487" cy="3809999"/>
          </a:xfrm>
        </p:spPr>
        <p:txBody>
          <a:bodyPr/>
          <a:lstStyle>
            <a:lvl1pPr marL="252220" indent="-151685">
              <a:defRPr/>
            </a:lvl1pPr>
            <a:lvl2pPr marL="446235" indent="-151685">
              <a:defRPr/>
            </a:lvl2pPr>
            <a:lvl3pPr marL="569700" indent="-112881">
              <a:defRPr/>
            </a:lvl3pPr>
            <a:lvl4pPr marL="698455" indent="-112881">
              <a:defRPr/>
            </a:lvl4pPr>
            <a:lvl5pPr marL="828974" indent="-112881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5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869" y="434340"/>
            <a:ext cx="9141619" cy="34290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7869" y="778533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/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2" y="1270000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="1" baseline="0"/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648462"/>
            <a:ext cx="9141487" cy="3431539"/>
          </a:xfrm>
        </p:spPr>
        <p:txBody>
          <a:bodyPr/>
          <a:lstStyle>
            <a:lvl1pPr marL="252220" indent="-151685">
              <a:defRPr/>
            </a:lvl1pPr>
            <a:lvl2pPr marL="446235" indent="-151685">
              <a:defRPr/>
            </a:lvl2pPr>
            <a:lvl3pPr marL="569700" indent="-112881">
              <a:defRPr/>
            </a:lvl3pPr>
            <a:lvl4pPr marL="698455" indent="-112881">
              <a:defRPr/>
            </a:lvl4pPr>
            <a:lvl5pPr marL="828974" indent="-112881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8AECB1-5680-4515-965A-2D3157026D79}"/>
              </a:ext>
            </a:extLst>
          </p:cNvPr>
          <p:cNvSpPr txBox="1"/>
          <p:nvPr/>
        </p:nvSpPr>
        <p:spPr>
          <a:xfrm>
            <a:off x="608218" y="1603485"/>
            <a:ext cx="9041269" cy="27699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50E4D-43EB-4530-8532-4F0EED8E8CA3}"/>
              </a:ext>
            </a:extLst>
          </p:cNvPr>
          <p:cNvSpPr txBox="1"/>
          <p:nvPr/>
        </p:nvSpPr>
        <p:spPr>
          <a:xfrm>
            <a:off x="507869" y="1532047"/>
            <a:ext cx="9141619" cy="1016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l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637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07869" y="434340"/>
            <a:ext cx="9141619" cy="34290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7869" y="778533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/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8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7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9" y="432698"/>
            <a:ext cx="9141619" cy="710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868" y="1270000"/>
            <a:ext cx="4419600" cy="38100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887" y="1270000"/>
            <a:ext cx="4419600" cy="38100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7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9" y="432698"/>
            <a:ext cx="9141619" cy="710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8000" y="1269999"/>
            <a:ext cx="4419600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67" b="1"/>
            </a:lvl1pPr>
            <a:lvl2pPr marL="380976" indent="0">
              <a:buNone/>
              <a:defRPr sz="1667" b="1"/>
            </a:lvl2pPr>
            <a:lvl3pPr marL="761950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1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868" y="1587500"/>
            <a:ext cx="4419600" cy="34925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229887" y="1269999"/>
            <a:ext cx="4419600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67" b="1"/>
            </a:lvl1pPr>
            <a:lvl2pPr marL="380976" indent="0">
              <a:buNone/>
              <a:defRPr sz="1667" b="1"/>
            </a:lvl2pPr>
            <a:lvl3pPr marL="761950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1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9887" y="1587500"/>
            <a:ext cx="4419600" cy="34925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7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869" y="434340"/>
            <a:ext cx="9141619" cy="34290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7869" y="778533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/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8000" y="1270000"/>
            <a:ext cx="4419600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67" b="1"/>
            </a:lvl1pPr>
            <a:lvl2pPr marL="380976" indent="0">
              <a:buNone/>
              <a:defRPr sz="1667" b="1"/>
            </a:lvl2pPr>
            <a:lvl3pPr marL="761950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1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868" y="1588793"/>
            <a:ext cx="4419600" cy="3491207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229887" y="1270000"/>
            <a:ext cx="4419600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67" b="1"/>
            </a:lvl1pPr>
            <a:lvl2pPr marL="380976" indent="0">
              <a:buNone/>
              <a:defRPr sz="1667" b="1"/>
            </a:lvl2pPr>
            <a:lvl3pPr marL="761950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1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9887" y="1588793"/>
            <a:ext cx="4419600" cy="3491207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8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9" y="432698"/>
            <a:ext cx="9141619" cy="710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7868" y="1270000"/>
            <a:ext cx="2857500" cy="38100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51250" y="1270000"/>
            <a:ext cx="2857500" cy="38100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791987" y="1270000"/>
            <a:ext cx="2857500" cy="38100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9" y="432698"/>
            <a:ext cx="9141619" cy="710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8001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67" b="1"/>
            </a:lvl1pPr>
            <a:lvl2pPr marL="380976" indent="0">
              <a:buNone/>
              <a:defRPr sz="1667" b="1"/>
            </a:lvl2pPr>
            <a:lvl3pPr marL="761950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1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7868" y="1587500"/>
            <a:ext cx="2857500" cy="34925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651384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67" b="1"/>
            </a:lvl1pPr>
            <a:lvl2pPr marL="380976" indent="0">
              <a:buNone/>
              <a:defRPr sz="1667" b="1"/>
            </a:lvl2pPr>
            <a:lvl3pPr marL="761950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1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51250" y="1587500"/>
            <a:ext cx="2857500" cy="34925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794634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67" b="1"/>
            </a:lvl1pPr>
            <a:lvl2pPr marL="380976" indent="0">
              <a:buNone/>
              <a:defRPr sz="1667" b="1"/>
            </a:lvl2pPr>
            <a:lvl3pPr marL="761950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1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791987" y="1587500"/>
            <a:ext cx="2857500" cy="34925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3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60410_HPE_SF_55_WINDOW_MEETINGS_090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0160000" cy="5713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52" y="380831"/>
            <a:ext cx="2529840" cy="102108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1" y="1841500"/>
            <a:ext cx="6603340" cy="1587500"/>
          </a:xfrm>
        </p:spPr>
        <p:txBody>
          <a:bodyPr anchor="b"/>
          <a:lstStyle>
            <a:lvl1pPr>
              <a:lnSpc>
                <a:spcPct val="80000"/>
              </a:lnSpc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2" y="4851529"/>
            <a:ext cx="4574649" cy="28267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71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869" y="434340"/>
            <a:ext cx="9141619" cy="34290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7869" y="778533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/>
            </a:lvl1pPr>
            <a:lvl2pPr marL="0" indent="0">
              <a:spcBef>
                <a:spcPts val="0"/>
              </a:spcBef>
              <a:buNone/>
              <a:defRPr sz="200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/>
            </a:lvl4pPr>
            <a:lvl5pPr marL="0" indent="0">
              <a:spcBef>
                <a:spcPts val="0"/>
              </a:spcBef>
              <a:buNone/>
              <a:defRPr sz="2000"/>
            </a:lvl5pPr>
            <a:lvl6pPr marL="0" indent="0">
              <a:spcBef>
                <a:spcPts val="0"/>
              </a:spcBef>
              <a:buNone/>
              <a:defRPr sz="2000"/>
            </a:lvl6pPr>
            <a:lvl7pPr marL="0" indent="0">
              <a:spcBef>
                <a:spcPts val="0"/>
              </a:spcBef>
              <a:buNone/>
              <a:defRPr sz="2000"/>
            </a:lvl7pPr>
            <a:lvl8pPr marL="0" indent="0">
              <a:spcBef>
                <a:spcPts val="0"/>
              </a:spcBef>
              <a:buNone/>
              <a:defRPr sz="2000"/>
            </a:lvl8pPr>
            <a:lvl9pPr marL="0" indent="0">
              <a:spcBef>
                <a:spcPts val="0"/>
              </a:spcBef>
              <a:buNone/>
              <a:defRPr sz="20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8001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67" b="1"/>
            </a:lvl1pPr>
            <a:lvl2pPr marL="380976" indent="0">
              <a:buNone/>
              <a:defRPr sz="1667" b="1"/>
            </a:lvl2pPr>
            <a:lvl3pPr marL="761950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1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7868" y="1587500"/>
            <a:ext cx="2857500" cy="34925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651384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67" b="1"/>
            </a:lvl1pPr>
            <a:lvl2pPr marL="380976" indent="0">
              <a:buNone/>
              <a:defRPr sz="1667" b="1"/>
            </a:lvl2pPr>
            <a:lvl3pPr marL="761950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1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51250" y="1587500"/>
            <a:ext cx="2857500" cy="34925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794634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67" b="1"/>
            </a:lvl1pPr>
            <a:lvl2pPr marL="380976" indent="0">
              <a:buNone/>
              <a:defRPr sz="1667" b="1"/>
            </a:lvl2pPr>
            <a:lvl3pPr marL="761950" indent="0">
              <a:buNone/>
              <a:defRPr sz="1500" b="1"/>
            </a:lvl3pPr>
            <a:lvl4pPr marL="1142926" indent="0">
              <a:buNone/>
              <a:defRPr sz="1333" b="1"/>
            </a:lvl4pPr>
            <a:lvl5pPr marL="1523901" indent="0">
              <a:buNone/>
              <a:defRPr sz="1333" b="1"/>
            </a:lvl5pPr>
            <a:lvl6pPr marL="1904876" indent="0">
              <a:buNone/>
              <a:defRPr sz="1333" b="1"/>
            </a:lvl6pPr>
            <a:lvl7pPr marL="2285851" indent="0">
              <a:buNone/>
              <a:defRPr sz="1333" b="1"/>
            </a:lvl7pPr>
            <a:lvl8pPr marL="2666827" indent="0">
              <a:buNone/>
              <a:defRPr sz="1333" b="1"/>
            </a:lvl8pPr>
            <a:lvl9pPr marL="3047802" indent="0">
              <a:buNone/>
              <a:defRPr sz="1333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791987" y="1587500"/>
            <a:ext cx="2857500" cy="34925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9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70000"/>
            <a:ext cx="6540500" cy="3810000"/>
          </a:xfrm>
        </p:spPr>
        <p:txBody>
          <a:bodyPr>
            <a:normAutofit/>
          </a:bodyPr>
          <a:lstStyle>
            <a:lvl1pPr marL="252220" indent="-151685">
              <a:defRPr sz="1500"/>
            </a:lvl1pPr>
            <a:lvl2pPr marL="446235" indent="-151685">
              <a:defRPr sz="1333"/>
            </a:lvl2pPr>
            <a:lvl3pPr marL="569700" indent="-112881">
              <a:defRPr sz="1167"/>
            </a:lvl3pPr>
            <a:lvl4pPr marL="698455" indent="-112881">
              <a:defRPr sz="1000"/>
            </a:lvl4pPr>
            <a:lvl5pPr marL="828974" indent="-112881"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175500" y="1270000"/>
            <a:ext cx="2473987" cy="3810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750"/>
              </a:spcBef>
              <a:buNone/>
              <a:defRPr sz="1500"/>
            </a:lvl1pPr>
            <a:lvl2pPr marL="380976" indent="0">
              <a:buNone/>
              <a:defRPr sz="1167"/>
            </a:lvl2pPr>
            <a:lvl3pPr marL="761950" indent="0">
              <a:buNone/>
              <a:defRPr sz="1000"/>
            </a:lvl3pPr>
            <a:lvl4pPr marL="1142926" indent="0">
              <a:buNone/>
              <a:defRPr sz="833"/>
            </a:lvl4pPr>
            <a:lvl5pPr marL="1523901" indent="0">
              <a:buNone/>
              <a:defRPr sz="833"/>
            </a:lvl5pPr>
            <a:lvl6pPr marL="1904876" indent="0">
              <a:buNone/>
              <a:defRPr sz="833"/>
            </a:lvl6pPr>
            <a:lvl7pPr marL="2285851" indent="0">
              <a:buNone/>
              <a:defRPr sz="833"/>
            </a:lvl7pPr>
            <a:lvl8pPr marL="2666827" indent="0">
              <a:buNone/>
              <a:defRPr sz="833"/>
            </a:lvl8pPr>
            <a:lvl9pPr marL="3047802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507867" y="1270000"/>
            <a:ext cx="5588133" cy="3810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500"/>
            </a:lvl1pPr>
            <a:lvl2pPr marL="380976" indent="0">
              <a:buNone/>
              <a:defRPr sz="2333"/>
            </a:lvl2pPr>
            <a:lvl3pPr marL="761950" indent="0">
              <a:buNone/>
              <a:defRPr sz="2000"/>
            </a:lvl3pPr>
            <a:lvl4pPr marL="1142926" indent="0">
              <a:buNone/>
              <a:defRPr sz="1667"/>
            </a:lvl4pPr>
            <a:lvl5pPr marL="1523901" indent="0">
              <a:buNone/>
              <a:defRPr sz="1667"/>
            </a:lvl5pPr>
            <a:lvl6pPr marL="1904876" indent="0">
              <a:buNone/>
              <a:defRPr sz="1667"/>
            </a:lvl6pPr>
            <a:lvl7pPr marL="2285851" indent="0">
              <a:buNone/>
              <a:defRPr sz="1667"/>
            </a:lvl7pPr>
            <a:lvl8pPr marL="2666827" indent="0">
              <a:buNone/>
              <a:defRPr sz="1667"/>
            </a:lvl8pPr>
            <a:lvl9pPr marL="3047802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223000" y="1270000"/>
            <a:ext cx="3426487" cy="3810000"/>
          </a:xfrm>
        </p:spPr>
        <p:txBody>
          <a:bodyPr>
            <a:normAutofit/>
          </a:bodyPr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917"/>
            </a:lvl4pPr>
            <a:lvl5pPr>
              <a:defRPr sz="917"/>
            </a:lvl5pPr>
            <a:lvl6pPr>
              <a:defRPr sz="917"/>
            </a:lvl6pPr>
            <a:lvl7pPr>
              <a:defRPr sz="917"/>
            </a:lvl7pPr>
            <a:lvl8pPr>
              <a:defRPr sz="917"/>
            </a:lvl8pPr>
            <a:lvl9pPr>
              <a:defRPr sz="91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507867" y="1270000"/>
            <a:ext cx="5588133" cy="3810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500"/>
            </a:lvl1pPr>
            <a:lvl2pPr marL="380976" indent="0">
              <a:buNone/>
              <a:defRPr sz="2333"/>
            </a:lvl2pPr>
            <a:lvl3pPr marL="761950" indent="0">
              <a:buNone/>
              <a:defRPr sz="2000"/>
            </a:lvl3pPr>
            <a:lvl4pPr marL="1142926" indent="0">
              <a:buNone/>
              <a:defRPr sz="1667"/>
            </a:lvl4pPr>
            <a:lvl5pPr marL="1523901" indent="0">
              <a:buNone/>
              <a:defRPr sz="1667"/>
            </a:lvl5pPr>
            <a:lvl6pPr marL="1904876" indent="0">
              <a:buNone/>
              <a:defRPr sz="1667"/>
            </a:lvl6pPr>
            <a:lvl7pPr marL="2285851" indent="0">
              <a:buNone/>
              <a:defRPr sz="1667"/>
            </a:lvl7pPr>
            <a:lvl8pPr marL="2666827" indent="0">
              <a:buNone/>
              <a:defRPr sz="1667"/>
            </a:lvl8pPr>
            <a:lvl9pPr marL="3047802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223001" y="1270000"/>
            <a:ext cx="3426487" cy="3810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750"/>
              </a:spcBef>
              <a:buNone/>
              <a:defRPr sz="1500">
                <a:solidFill>
                  <a:schemeClr val="bg1"/>
                </a:solidFill>
              </a:defRPr>
            </a:lvl1pPr>
            <a:lvl2pPr marL="380976" indent="0">
              <a:buNone/>
              <a:defRPr sz="1167"/>
            </a:lvl2pPr>
            <a:lvl3pPr marL="761950" indent="0">
              <a:buNone/>
              <a:defRPr sz="1000"/>
            </a:lvl3pPr>
            <a:lvl4pPr marL="1142926" indent="0">
              <a:buNone/>
              <a:defRPr sz="833"/>
            </a:lvl4pPr>
            <a:lvl5pPr marL="1523901" indent="0">
              <a:buNone/>
              <a:defRPr sz="833"/>
            </a:lvl5pPr>
            <a:lvl6pPr marL="1904876" indent="0">
              <a:buNone/>
              <a:defRPr sz="833"/>
            </a:lvl6pPr>
            <a:lvl7pPr marL="2285851" indent="0">
              <a:buNone/>
              <a:defRPr sz="833"/>
            </a:lvl7pPr>
            <a:lvl8pPr marL="2666827" indent="0">
              <a:buNone/>
              <a:defRPr sz="833"/>
            </a:lvl8pPr>
            <a:lvl9pPr marL="3047802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8" y="432698"/>
            <a:ext cx="4381500" cy="710303"/>
          </a:xfrm>
        </p:spPr>
        <p:txBody>
          <a:bodyPr anchor="t"/>
          <a:lstStyle>
            <a:lvl1pPr>
              <a:defRPr sz="2333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868" y="2349500"/>
            <a:ext cx="3048000" cy="16510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750"/>
              </a:spcBef>
              <a:buNone/>
              <a:defRPr sz="1500">
                <a:solidFill>
                  <a:schemeClr val="tx1"/>
                </a:solidFill>
              </a:defRPr>
            </a:lvl1pPr>
            <a:lvl2pPr marL="380976" indent="0">
              <a:buNone/>
              <a:defRPr sz="1167"/>
            </a:lvl2pPr>
            <a:lvl3pPr marL="761950" indent="0">
              <a:buNone/>
              <a:defRPr sz="1000"/>
            </a:lvl3pPr>
            <a:lvl4pPr marL="1142926" indent="0">
              <a:buNone/>
              <a:defRPr sz="833"/>
            </a:lvl4pPr>
            <a:lvl5pPr marL="1523901" indent="0">
              <a:buNone/>
              <a:defRPr sz="833"/>
            </a:lvl5pPr>
            <a:lvl6pPr marL="1904876" indent="0">
              <a:buNone/>
              <a:defRPr sz="833"/>
            </a:lvl6pPr>
            <a:lvl7pPr marL="2285851" indent="0">
              <a:buNone/>
              <a:defRPr sz="833"/>
            </a:lvl7pPr>
            <a:lvl8pPr marL="2666827" indent="0">
              <a:buNone/>
              <a:defRPr sz="833"/>
            </a:lvl8pPr>
            <a:lvl9pPr marL="3047802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5080001" y="432698"/>
            <a:ext cx="4571999" cy="4647303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500"/>
            </a:lvl1pPr>
            <a:lvl2pPr marL="380976" indent="0">
              <a:buNone/>
              <a:defRPr sz="2333"/>
            </a:lvl2pPr>
            <a:lvl3pPr marL="761950" indent="0">
              <a:buNone/>
              <a:defRPr sz="2000"/>
            </a:lvl3pPr>
            <a:lvl4pPr marL="1142926" indent="0">
              <a:buNone/>
              <a:defRPr sz="1667"/>
            </a:lvl4pPr>
            <a:lvl5pPr marL="1523901" indent="0">
              <a:buNone/>
              <a:defRPr sz="1667"/>
            </a:lvl5pPr>
            <a:lvl6pPr marL="1904876" indent="0">
              <a:buNone/>
              <a:defRPr sz="1667"/>
            </a:lvl6pPr>
            <a:lvl7pPr marL="2285851" indent="0">
              <a:buNone/>
              <a:defRPr sz="1667"/>
            </a:lvl7pPr>
            <a:lvl8pPr marL="2666827" indent="0">
              <a:buNone/>
              <a:defRPr sz="1667"/>
            </a:lvl8pPr>
            <a:lvl9pPr marL="3047802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D683E0-2373-414B-BA60-F0C71A43B4B8}"/>
              </a:ext>
            </a:extLst>
          </p:cNvPr>
          <p:cNvSpPr/>
          <p:nvPr/>
        </p:nvSpPr>
        <p:spPr bwMode="ltGray">
          <a:xfrm>
            <a:off x="518810" y="569249"/>
            <a:ext cx="9230468" cy="4522298"/>
          </a:xfrm>
          <a:prstGeom prst="rect">
            <a:avLst/>
          </a:prstGeom>
          <a:solidFill>
            <a:srgbClr val="C00000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0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A31D8-08F7-4217-8241-EC3E2D809A85}"/>
              </a:ext>
            </a:extLst>
          </p:cNvPr>
          <p:cNvSpPr txBox="1"/>
          <p:nvPr/>
        </p:nvSpPr>
        <p:spPr>
          <a:xfrm>
            <a:off x="1689731" y="2355684"/>
            <a:ext cx="6780539" cy="138033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89" dirty="0">
                <a:solidFill>
                  <a:schemeClr val="bg1"/>
                </a:solidFill>
                <a:latin typeface="Gotham Bold" pitchFamily="50" charset="0"/>
                <a:cs typeface="Gotham Bold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674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8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with Pictur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0923_TECH_SCOUT_01_VANCOUVER_PORT_0337_alt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pic>
        <p:nvPicPr>
          <p:cNvPr id="10" name="Picture 9" descr="hpe ppt cover logos_grn_po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52" y="380831"/>
            <a:ext cx="2529840" cy="102108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1" y="1841500"/>
            <a:ext cx="6858000" cy="1587500"/>
          </a:xfrm>
        </p:spPr>
        <p:txBody>
          <a:bodyPr anchor="b"/>
          <a:lstStyle>
            <a:lvl1pPr>
              <a:lnSpc>
                <a:spcPct val="80000"/>
              </a:lnSpc>
              <a:defRPr sz="4950"/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2" y="4851529"/>
            <a:ext cx="4574649" cy="28267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84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50930_63_MTN_BIKERS_0724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52" y="380831"/>
            <a:ext cx="2529840" cy="102108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1" y="1841500"/>
            <a:ext cx="6858000" cy="1587500"/>
          </a:xfrm>
        </p:spPr>
        <p:txBody>
          <a:bodyPr anchor="b"/>
          <a:lstStyle>
            <a:lvl1pPr>
              <a:lnSpc>
                <a:spcPct val="80000"/>
              </a:lnSpc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2" y="4851529"/>
            <a:ext cx="4574649" cy="28267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026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499713957_original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52" y="380831"/>
            <a:ext cx="2529840" cy="102108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1" y="1841500"/>
            <a:ext cx="6858000" cy="1587500"/>
          </a:xfrm>
        </p:spPr>
        <p:txBody>
          <a:bodyPr anchor="b"/>
          <a:lstStyle>
            <a:lvl1pPr>
              <a:lnSpc>
                <a:spcPct val="80000"/>
              </a:lnSpc>
              <a:defRPr sz="4950"/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2" y="4851529"/>
            <a:ext cx="4574649" cy="28267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5039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40812_HP_Brazil_10_Supplemental_I7V2760_origina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0160000" cy="571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52" y="380831"/>
            <a:ext cx="2529840" cy="102108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08661" y="1841500"/>
            <a:ext cx="7619339" cy="1587500"/>
          </a:xfrm>
        </p:spPr>
        <p:txBody>
          <a:bodyPr anchor="b"/>
          <a:lstStyle>
            <a:lvl1pPr>
              <a:lnSpc>
                <a:spcPct val="80000"/>
              </a:lnSpc>
              <a:defRPr sz="4950"/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5352" y="4851529"/>
            <a:ext cx="4574649" cy="28267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221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  <a:prstGeom prst="rect">
            <a:avLst/>
          </a:prstGeo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700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00"/>
            </a:lvl4pPr>
            <a:lvl5pPr marL="1523939" indent="0" algn="ctr">
              <a:buNone/>
              <a:defRPr sz="1300"/>
            </a:lvl5pPr>
            <a:lvl6pPr marL="1904924" indent="0" algn="ctr">
              <a:buNone/>
              <a:defRPr sz="1300"/>
            </a:lvl6pPr>
            <a:lvl7pPr marL="2285909" indent="0" algn="ctr">
              <a:buNone/>
              <a:defRPr sz="1300"/>
            </a:lvl7pPr>
            <a:lvl8pPr marL="2666893" indent="0" algn="ctr">
              <a:buNone/>
              <a:defRPr sz="1300"/>
            </a:lvl8pPr>
            <a:lvl9pPr marL="3047878" indent="0" algn="ctr">
              <a:buNone/>
              <a:defRPr sz="13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B0E5180-6850-914B-A725-FD4286709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5500" y="5374960"/>
            <a:ext cx="3429000" cy="304271"/>
          </a:xfrm>
          <a:prstGeom prst="rect">
            <a:avLst/>
          </a:prstGeom>
        </p:spPr>
        <p:txBody>
          <a:bodyPr vert="horz" lIns="76197" tIns="38098" rIns="76197" bIns="38098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363636">
                    <a:tint val="75000"/>
                  </a:srgbClr>
                </a:solidFill>
              </a:rPr>
              <a:t>© 2019 Marvell Confidential, All Rights Reserved.</a:t>
            </a:r>
            <a:endParaRPr lang="en-US" dirty="0">
              <a:solidFill>
                <a:srgbClr val="363636">
                  <a:tint val="75000"/>
                </a:srgbClr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18475F-1B3C-8A4A-9FC9-65A3CC44B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1500" y="5374960"/>
            <a:ext cx="2106500" cy="304271"/>
          </a:xfrm>
          <a:prstGeom prst="rect">
            <a:avLst/>
          </a:prstGeom>
        </p:spPr>
        <p:txBody>
          <a:bodyPr vert="horz" lIns="76197" tIns="38098" rIns="76197" bIns="38098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7925EFB-78D4-1C49-A3EC-813D1B9DEA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010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8" y="2222500"/>
            <a:ext cx="7618016" cy="1905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6678" y="4116412"/>
            <a:ext cx="7618016" cy="582589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6678" y="4826000"/>
            <a:ext cx="7618016" cy="3810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612936" y="381001"/>
            <a:ext cx="3039064" cy="295094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5354" y="380832"/>
            <a:ext cx="2522626" cy="1016169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9376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1"/>
            <a:ext cx="6856676" cy="1613347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21347"/>
            <a:ext cx="6856676" cy="507022"/>
          </a:xfrm>
        </p:spPr>
        <p:txBody>
          <a:bodyPr>
            <a:noAutofit/>
          </a:bodyPr>
          <a:lstStyle>
            <a:lvl1pPr marL="0" indent="0">
              <a:spcBef>
                <a:spcPts val="450"/>
              </a:spcBef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4495-4BF5-4727-99D4-DFD1D0597350}" type="datetime4">
              <a:rPr lang="en-US" smtClean="0"/>
              <a:t>November 18,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7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506678" y="507338"/>
            <a:ext cx="9142809" cy="45720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78" y="825500"/>
            <a:ext cx="6856676" cy="503214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178" y="1334071"/>
            <a:ext cx="6856676" cy="444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0477-F864-462B-BF44-00D67B14D858}" type="datetime4">
              <a:rPr lang="en-US" smtClean="0"/>
              <a:t>November 18,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18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78" y="2143123"/>
            <a:ext cx="6856676" cy="48021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6679" y="2624334"/>
            <a:ext cx="6856676" cy="444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8157-2DC9-4745-A7A9-7046A8583708}" type="datetime4">
              <a:rPr lang="en-US" smtClean="0"/>
              <a:t>November 18,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506678" y="385683"/>
            <a:ext cx="9155112" cy="1631140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800"/>
          </a:p>
        </p:txBody>
      </p:sp>
      <p:grpSp>
        <p:nvGrpSpPr>
          <p:cNvPr id="12" name="Group 11"/>
          <p:cNvGrpSpPr/>
          <p:nvPr/>
        </p:nvGrpSpPr>
        <p:grpSpPr>
          <a:xfrm>
            <a:off x="508562" y="5207002"/>
            <a:ext cx="807892" cy="325437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3797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78" y="2143123"/>
            <a:ext cx="6856676" cy="48021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6679" y="2624334"/>
            <a:ext cx="6856676" cy="444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D378-E709-4062-9715-39E79557A063}" type="datetime4">
              <a:rPr lang="en-US" smtClean="0"/>
              <a:t>November 18,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sp>
        <p:nvSpPr>
          <p:cNvPr id="10" name="Freeform 9"/>
          <p:cNvSpPr/>
          <p:nvPr/>
        </p:nvSpPr>
        <p:spPr>
          <a:xfrm>
            <a:off x="506678" y="385683"/>
            <a:ext cx="9155112" cy="1631140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800"/>
          </a:p>
        </p:txBody>
      </p:sp>
      <p:grpSp>
        <p:nvGrpSpPr>
          <p:cNvPr id="8" name="Group 7"/>
          <p:cNvGrpSpPr/>
          <p:nvPr/>
        </p:nvGrpSpPr>
        <p:grpSpPr>
          <a:xfrm>
            <a:off x="508562" y="5207002"/>
            <a:ext cx="807892" cy="325437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7156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78" y="2143123"/>
            <a:ext cx="6856676" cy="48021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6679" y="2624334"/>
            <a:ext cx="6856676" cy="444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08562" y="5207002"/>
            <a:ext cx="807892" cy="325437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E14-300D-4720-B5FE-54C7D96D4160}" type="datetime4">
              <a:rPr lang="en-US" smtClean="0"/>
              <a:t>November 18,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506678" y="385683"/>
            <a:ext cx="9155112" cy="1631140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9529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78" y="2143123"/>
            <a:ext cx="6856676" cy="48021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6679" y="2624334"/>
            <a:ext cx="6856676" cy="444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08562" y="5207002"/>
            <a:ext cx="807892" cy="325437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/>
              <a:t>November 18,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506678" y="385683"/>
            <a:ext cx="9155112" cy="1631140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44517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679" y="317500"/>
            <a:ext cx="7880614" cy="1905000"/>
          </a:xfrm>
        </p:spPr>
        <p:txBody>
          <a:bodyPr>
            <a:noAutofit/>
          </a:bodyPr>
          <a:lstStyle>
            <a:lvl1pPr marL="288036" indent="-288036">
              <a:lnSpc>
                <a:spcPct val="80000"/>
              </a:lnSpc>
              <a:defRPr sz="45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6711" y="2349500"/>
            <a:ext cx="7526581" cy="1143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500" baseline="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508562" y="5207002"/>
            <a:ext cx="807892" cy="325437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4ACD-BEB7-4258-A5F3-653792456C00}" type="datetime4">
              <a:rPr lang="en-US" smtClean="0"/>
              <a:t>November 18,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83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679" y="317500"/>
            <a:ext cx="7880614" cy="1905000"/>
          </a:xfrm>
        </p:spPr>
        <p:txBody>
          <a:bodyPr>
            <a:noAutofit/>
          </a:bodyPr>
          <a:lstStyle>
            <a:lvl1pPr marL="288036" indent="-288036">
              <a:lnSpc>
                <a:spcPct val="80000"/>
              </a:lnSpc>
              <a:defRPr sz="45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6711" y="2349500"/>
            <a:ext cx="7526581" cy="1143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5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6680" y="5207002"/>
            <a:ext cx="807892" cy="325437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C1EB-F401-4F7B-BD9C-AAA165C9F3D7}" type="datetime4">
              <a:rPr lang="en-US" smtClean="0"/>
              <a:t>November 18,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994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/>
              <a:t>November 18, 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7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162" y="131870"/>
            <a:ext cx="9402547" cy="55231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3636">
                    <a:tint val="75000"/>
                  </a:srgbClr>
                </a:solidFill>
              </a:rPr>
              <a:t>© 2019 Marvell Confidential, All Rights Reserved.</a:t>
            </a:r>
            <a:endParaRPr lang="en-US" dirty="0">
              <a:solidFill>
                <a:srgbClr val="36363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25EFB-78D4-1C49-A3EC-813D1B9DEA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59535"/>
            <a:ext cx="101600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4"/>
          <p:cNvSpPr txBox="1">
            <a:spLocks/>
          </p:cNvSpPr>
          <p:nvPr userDrawn="1"/>
        </p:nvSpPr>
        <p:spPr>
          <a:xfrm>
            <a:off x="1" y="-1"/>
            <a:ext cx="53339" cy="863866"/>
          </a:xfrm>
          <a:prstGeom prst="rect">
            <a:avLst/>
          </a:prstGeom>
          <a:solidFill>
            <a:srgbClr val="E21E00"/>
          </a:solidFill>
        </p:spPr>
        <p:txBody>
          <a:bodyPr wrap="square" lIns="76197" tIns="38098" rIns="76197" bIns="38098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363636"/>
                </a:solidFill>
              </a:rPr>
              <a:t> </a:t>
            </a:r>
            <a:endParaRPr>
              <a:solidFill>
                <a:srgbClr val="3636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027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868" y="434340"/>
            <a:ext cx="9141619" cy="34290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7868" y="778533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70001"/>
            <a:ext cx="9141487" cy="3809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413A-E630-4377-B30C-3545E98CC867}" type="datetime4">
              <a:rPr lang="en-US" smtClean="0"/>
              <a:t>November 18,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5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868" y="434340"/>
            <a:ext cx="9141619" cy="34290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7868" y="778533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2" y="1270000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648462"/>
            <a:ext cx="9141487" cy="3431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DC54-2A66-493A-80B5-8303FBA5D0AD}" type="datetime4">
              <a:rPr lang="en-US" smtClean="0"/>
              <a:t>November 18,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39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/>
              <a:t>November 18,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82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07868" y="434340"/>
            <a:ext cx="9141619" cy="34290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7868" y="778533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3265-88A3-4C30-AE11-BFDF645909E9}" type="datetime4">
              <a:rPr lang="en-US" smtClean="0"/>
              <a:t>November 18,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663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63D2-AF56-4C60-80C7-7D8FC051005C}" type="datetime4">
              <a:rPr lang="en-US" smtClean="0"/>
              <a:t>November 18, 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364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8" y="432698"/>
            <a:ext cx="9141619" cy="710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868" y="1270000"/>
            <a:ext cx="4419600" cy="381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887" y="1270000"/>
            <a:ext cx="4419600" cy="381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39DC-98B3-47E6-AD46-BA5B72AD8B4A}" type="datetime4">
              <a:rPr lang="en-US" smtClean="0"/>
              <a:t>November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463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8" y="432698"/>
            <a:ext cx="9141619" cy="710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8000" y="1269999"/>
            <a:ext cx="4419600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868" y="1587500"/>
            <a:ext cx="4419600" cy="34925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229887" y="1269999"/>
            <a:ext cx="4419600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9887" y="1587500"/>
            <a:ext cx="4419600" cy="34925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AA38D-5CBD-4E44-A2EB-B3F38A5B8051}" type="datetime4">
              <a:rPr lang="en-US" smtClean="0"/>
              <a:t>November 18, 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28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868" y="434340"/>
            <a:ext cx="9141619" cy="34290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7868" y="778533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8000" y="1270000"/>
            <a:ext cx="4419600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868" y="1588794"/>
            <a:ext cx="4419600" cy="3491207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229887" y="1270000"/>
            <a:ext cx="4419600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9887" y="1588794"/>
            <a:ext cx="4419600" cy="3491207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30E74-B79E-47A7-AA1C-BA3D00CC0B4A}" type="datetime4">
              <a:rPr lang="en-US" smtClean="0"/>
              <a:t>November 18, 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3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8" y="432698"/>
            <a:ext cx="9141619" cy="710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7868" y="1270000"/>
            <a:ext cx="2857500" cy="381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51250" y="1270000"/>
            <a:ext cx="2857500" cy="381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791987" y="1270000"/>
            <a:ext cx="2857500" cy="381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D7F1-9FB6-4CB9-BA1F-25B205B879F3}" type="datetime4">
              <a:rPr lang="en-US" smtClean="0"/>
              <a:t>November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6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8" y="432698"/>
            <a:ext cx="9141619" cy="710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8000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7868" y="1587500"/>
            <a:ext cx="2857500" cy="34925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651384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51250" y="1587500"/>
            <a:ext cx="2857500" cy="34925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794634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791987" y="1587500"/>
            <a:ext cx="2857500" cy="34925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5831-B468-414C-94B5-F04EB43FC0AE}" type="datetime4">
              <a:rPr lang="en-US" smtClean="0"/>
              <a:t>November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44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3636">
                    <a:tint val="75000"/>
                  </a:srgbClr>
                </a:solidFill>
              </a:rPr>
              <a:t>© 2019 Marvell Confidential,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25EFB-78D4-1C49-A3EC-813D1B9DEA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9A5A01-31BB-AD4E-AF64-08F5330B1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62" y="131870"/>
            <a:ext cx="9402547" cy="55231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59535"/>
            <a:ext cx="101600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4"/>
          <p:cNvSpPr txBox="1">
            <a:spLocks/>
          </p:cNvSpPr>
          <p:nvPr userDrawn="1"/>
        </p:nvSpPr>
        <p:spPr>
          <a:xfrm>
            <a:off x="1" y="-1"/>
            <a:ext cx="53339" cy="863866"/>
          </a:xfrm>
          <a:prstGeom prst="rect">
            <a:avLst/>
          </a:prstGeom>
          <a:solidFill>
            <a:srgbClr val="E21E00"/>
          </a:solidFill>
        </p:spPr>
        <p:txBody>
          <a:bodyPr wrap="square" lIns="76197" tIns="38098" rIns="76197" bIns="38098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363636"/>
                </a:solidFill>
              </a:rPr>
              <a:t> </a:t>
            </a:r>
            <a:endParaRPr>
              <a:solidFill>
                <a:srgbClr val="3636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0813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868" y="434340"/>
            <a:ext cx="9141619" cy="34290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7868" y="778533"/>
            <a:ext cx="9141619" cy="3175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8000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7868" y="1587500"/>
            <a:ext cx="2857500" cy="34925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651384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51250" y="1587500"/>
            <a:ext cx="2857500" cy="34925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794634" y="1269999"/>
            <a:ext cx="2857368" cy="2667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791987" y="1587500"/>
            <a:ext cx="2857500" cy="34925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C6-3F10-4266-96C9-5D014F3025B2}" type="datetime4">
              <a:rPr lang="en-US" smtClean="0"/>
              <a:t>November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2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70000"/>
            <a:ext cx="6540500" cy="3810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175500" y="1270000"/>
            <a:ext cx="2473987" cy="3810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1722-4B46-4353-B583-721651D61489}" type="datetime4">
              <a:rPr lang="en-US" smtClean="0"/>
              <a:t>November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491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507867" y="1270000"/>
            <a:ext cx="5588133" cy="3810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223000" y="1270000"/>
            <a:ext cx="3426487" cy="3810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58-F972-48E2-B30C-3D9C71EE7ED1}" type="datetime4">
              <a:rPr lang="en-US" smtClean="0"/>
              <a:t>November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05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507867" y="1270000"/>
            <a:ext cx="5588133" cy="3810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223001" y="1270000"/>
            <a:ext cx="3426487" cy="3810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F142-9C82-4C83-9B6A-8077B879C1B8}" type="datetime4">
              <a:rPr lang="en-US" smtClean="0"/>
              <a:t>November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5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8" y="432698"/>
            <a:ext cx="4381500" cy="710303"/>
          </a:xfrm>
        </p:spPr>
        <p:txBody>
          <a:bodyPr anchor="t"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868" y="2349500"/>
            <a:ext cx="3048000" cy="16510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5080001" y="432698"/>
            <a:ext cx="4571999" cy="4647303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9EE5-F25B-4563-AE58-6B042DD986DA}" type="datetime4">
              <a:rPr lang="en-US" smtClean="0"/>
              <a:t>November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5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07868" y="432698"/>
            <a:ext cx="9141619" cy="7103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506678" y="1270000"/>
            <a:ext cx="4427220" cy="2794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507867" y="4127500"/>
            <a:ext cx="4427220" cy="9525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222267" y="1270000"/>
            <a:ext cx="4427220" cy="2794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5222267" y="4127500"/>
            <a:ext cx="4427220" cy="9525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0D1-A256-4DFA-8583-35D5EE4CD0DF}" type="datetime4">
              <a:rPr lang="en-US" smtClean="0"/>
              <a:t>November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2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506678" y="1270000"/>
            <a:ext cx="2857500" cy="22225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507867" y="3556000"/>
            <a:ext cx="2857500" cy="1524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3651250" y="1270000"/>
            <a:ext cx="2857500" cy="22225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3651250" y="3556000"/>
            <a:ext cx="2857500" cy="1524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6791987" y="1270000"/>
            <a:ext cx="2857500" cy="22225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6791987" y="3556000"/>
            <a:ext cx="2857500" cy="1524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CA58-86AD-4F40-BF66-913A1183EE47}" type="datetime4">
              <a:rPr lang="en-US" smtClean="0"/>
              <a:t>November 18,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8" y="2222500"/>
            <a:ext cx="7618016" cy="1905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6678" y="4179912"/>
            <a:ext cx="7618016" cy="900089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5354" y="380832"/>
            <a:ext cx="2522626" cy="1016169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395617-A7D9-4AE8-82B6-3D0A191CDCBE}" type="datetime4">
              <a:rPr lang="en-US" smtClean="0"/>
              <a:t>November 18, 2019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55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661" y="1841500"/>
            <a:ext cx="6858000" cy="1587500"/>
          </a:xfrm>
        </p:spPr>
        <p:txBody>
          <a:bodyPr anchor="b"/>
          <a:lstStyle>
            <a:lvl1pPr>
              <a:lnSpc>
                <a:spcPct val="80000"/>
              </a:lnSpc>
              <a:defRPr sz="495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678" y="3556000"/>
            <a:ext cx="6858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505354" y="380832"/>
            <a:ext cx="2522626" cy="1016169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94156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BA28-E443-46F5-AE73-D543F89EF748}" type="datetime4">
              <a:rPr lang="en-US" smtClean="0"/>
              <a:t>November 18,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461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3"/>
            <a:ext cx="8763000" cy="237728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4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3636">
                    <a:tint val="75000"/>
                  </a:srgbClr>
                </a:solidFill>
              </a:rPr>
              <a:t>© 2019 Marvell Confidential,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25EFB-78D4-1C49-A3EC-813D1B9DEA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64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36001" y="432698"/>
            <a:ext cx="1015999" cy="464730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432696"/>
            <a:ext cx="8064500" cy="46473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E1A-1BE0-474E-808D-00D5A7797660}" type="datetime4">
              <a:rPr lang="en-US" smtClean="0"/>
              <a:t>November 18,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0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46334" y="281561"/>
            <a:ext cx="9467333" cy="63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46334" y="1280528"/>
            <a:ext cx="9467333" cy="3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571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–"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9413841" y="5181352"/>
            <a:ext cx="609667" cy="43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682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/>
              <a:t>November 18, 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Private | Confidential | Internal Use Only 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16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TSS2019 ppt main slide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20080"/>
          </a:xfrm>
          <a:prstGeom prst="rect">
            <a:avLst/>
          </a:prstGeom>
        </p:spPr>
      </p:pic>
      <p:pic>
        <p:nvPicPr>
          <p:cNvPr id="2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52" y="380831"/>
            <a:ext cx="2529840" cy="102108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D8143-BFA3-46F8-9B90-B0E5CFAF7F7C}" type="datetime4">
              <a:rPr lang="is-IS" smtClean="0"/>
              <a:t>18. nóvember 2019</a:t>
            </a:fld>
            <a:endParaRPr lang="is-I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Private | Confidential | Internal Use Only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07868" y="2222500"/>
            <a:ext cx="7618016" cy="1905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6678" y="4116412"/>
            <a:ext cx="7618016" cy="582589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06678" y="4826000"/>
            <a:ext cx="7618016" cy="3810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5387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222251" y="5217745"/>
            <a:ext cx="1742254" cy="370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C98B30C-4821-42FA-A3B1-F97E759270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22249" y="454199"/>
            <a:ext cx="9613210" cy="370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251" y="1045085"/>
            <a:ext cx="9613209" cy="3953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534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38667" y="317500"/>
            <a:ext cx="7918098" cy="40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92667" y="1143000"/>
            <a:ext cx="8805333" cy="40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342900" marR="0" lvl="0" indent="-2857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74320" algn="l" rtl="0">
              <a:lnSpc>
                <a:spcPct val="95000"/>
              </a:lnSpc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5000"/>
              </a:lnSpc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5000"/>
              </a:lnSpc>
              <a:spcBef>
                <a:spcPts val="33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3662465"/>
      </p:ext>
    </p:extLst>
  </p:cSld>
  <p:clrMapOvr>
    <a:masterClrMapping/>
  </p:clrMapOvr>
  <p:transition>
    <p:fade thruBlk="1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7349" y="461267"/>
            <a:ext cx="8045303" cy="206070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7349" y="2521972"/>
            <a:ext cx="8045303" cy="79084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spc="150" baseline="0">
                <a:solidFill>
                  <a:schemeClr val="tx1">
                    <a:tint val="75000"/>
                  </a:schemeClr>
                </a:solidFill>
                <a:latin typeface="+mn-lt"/>
                <a:cs typeface="Gotham Medium" pitchFamily="50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34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3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518586" y="2474517"/>
            <a:ext cx="9590639" cy="76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lvl1pPr algn="l">
              <a:defRPr sz="3600" b="0">
                <a:latin typeface="+mj-lt"/>
                <a:cs typeface="Gotham Bold" pitchFamily="50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5185834"/>
            <a:ext cx="10160000" cy="5384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6" name="Text Placeholder 10"/>
          <p:cNvSpPr txBox="1">
            <a:spLocks/>
          </p:cNvSpPr>
          <p:nvPr userDrawn="1"/>
        </p:nvSpPr>
        <p:spPr>
          <a:xfrm>
            <a:off x="2208696" y="5176576"/>
            <a:ext cx="5742609" cy="527841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fontAlgn="base" hangingPunct="1">
              <a:spcBef>
                <a:spcPts val="1500"/>
              </a:spcBef>
              <a:spcAft>
                <a:spcPct val="0"/>
              </a:spcAft>
              <a:buClr>
                <a:srgbClr val="FF3100"/>
              </a:buClr>
              <a:buFont typeface="Arial" charset="0"/>
              <a:buNone/>
              <a:defRPr sz="800" kern="1200" spc="150" baseline="0">
                <a:solidFill>
                  <a:srgbClr val="898989"/>
                </a:solidFill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defRPr>
            </a:lvl1pPr>
            <a:lvl2pPr marL="457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–"/>
              <a:defRPr sz="2000" kern="1200">
                <a:solidFill>
                  <a:srgbClr val="3A3A40"/>
                </a:solidFill>
                <a:latin typeface="Arial"/>
                <a:ea typeface="MS PGothic" pitchFamily="34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DDDDDD"/>
                </a:solidFill>
                <a:latin typeface="Gotham Medium" pitchFamily="50" charset="0"/>
                <a:cs typeface="Gotham Medium" pitchFamily="50" charset="0"/>
              </a:rPr>
              <a:t>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0160000" cy="5384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  <p:pic>
        <p:nvPicPr>
          <p:cNvPr id="9" name="Picture 2" descr="\\marvell.com\data\Santa Clara\Corporate Communications\Branding\Logos\Marvell &amp; Taglines Logos\Marvell Corporate Logo Folder\Alternative Logotype\PNG\Marvell_Logotype_RGB_no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160" y="5366075"/>
            <a:ext cx="1857387" cy="1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63007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518586" y="2474517"/>
            <a:ext cx="9590639" cy="76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>
            <a:lvl1pPr algn="l">
              <a:defRPr sz="3600" b="0">
                <a:latin typeface="+mj-lt"/>
                <a:cs typeface="Gotham Bold" pitchFamily="50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5185834"/>
            <a:ext cx="10160000" cy="53842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6" name="Text Placeholder 10"/>
          <p:cNvSpPr txBox="1">
            <a:spLocks/>
          </p:cNvSpPr>
          <p:nvPr userDrawn="1"/>
        </p:nvSpPr>
        <p:spPr>
          <a:xfrm>
            <a:off x="2208696" y="5176576"/>
            <a:ext cx="5742609" cy="527841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fontAlgn="base" hangingPunct="1">
              <a:spcBef>
                <a:spcPts val="1500"/>
              </a:spcBef>
              <a:spcAft>
                <a:spcPct val="0"/>
              </a:spcAft>
              <a:buClr>
                <a:srgbClr val="FF3100"/>
              </a:buClr>
              <a:buFont typeface="Arial" charset="0"/>
              <a:buNone/>
              <a:defRPr sz="800" kern="1200" spc="150" baseline="0">
                <a:solidFill>
                  <a:srgbClr val="898989"/>
                </a:solidFill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defRPr>
            </a:lvl1pPr>
            <a:lvl2pPr marL="457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–"/>
              <a:defRPr sz="2000" kern="1200">
                <a:solidFill>
                  <a:srgbClr val="3A3A40"/>
                </a:solidFill>
                <a:latin typeface="Arial"/>
                <a:ea typeface="MS PGothic" pitchFamily="34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DDDDDD"/>
                </a:solidFill>
                <a:latin typeface="Gotham Medium" pitchFamily="50" charset="0"/>
                <a:cs typeface="Gotham Medium" pitchFamily="50" charset="0"/>
              </a:rPr>
              <a:t>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0160000" cy="53842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  <p:pic>
        <p:nvPicPr>
          <p:cNvPr id="9" name="Picture 2" descr="\\marvell.com\data\Santa Clara\Corporate Communications\Branding\Logos\Marvell &amp; Taglines Logos\Marvell Corporate Logo Folder\Alternative Logotype\PNG\Marvell_Logotype_RGB_no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160" y="5366075"/>
            <a:ext cx="1857387" cy="1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21783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Stand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3" y="922543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120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662" y="1046427"/>
            <a:ext cx="4630208" cy="3898635"/>
          </a:xfrm>
        </p:spPr>
        <p:txBody>
          <a:bodyPr>
            <a:normAutofit/>
          </a:bodyPr>
          <a:lstStyle>
            <a:lvl1pPr>
              <a:defRPr sz="2000"/>
            </a:lvl1pPr>
            <a:lvl2pPr marL="431254" indent="-243407">
              <a:buFont typeface="Arial" panose="020B0604020202020204" pitchFamily="34" charset="0"/>
              <a:buChar char="–"/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046427"/>
            <a:ext cx="4630208" cy="3898635"/>
          </a:xfrm>
        </p:spPr>
        <p:txBody>
          <a:bodyPr>
            <a:normAutofit/>
          </a:bodyPr>
          <a:lstStyle>
            <a:lvl1pPr>
              <a:defRPr sz="2000"/>
            </a:lvl1pPr>
            <a:lvl2pPr marL="1047708" indent="-285739">
              <a:def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3585" indent="-285739">
              <a:defRPr lang="en-US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085" indent="-238115"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431254" lvl="1" indent="-243407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52462" lvl="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</a:pPr>
            <a:r>
              <a:rPr lang="en-US" dirty="0"/>
              <a:t>Third level</a:t>
            </a:r>
          </a:p>
          <a:p>
            <a:pPr marL="952462" lvl="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3636">
                    <a:tint val="75000"/>
                  </a:srgbClr>
                </a:solidFill>
              </a:rPr>
              <a:t>© 2019 Marvell Confidential,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25EFB-78D4-1C49-A3EC-813D1B9DEA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05EB4E-55B4-744F-BF9B-AE077962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62" y="131870"/>
            <a:ext cx="9402547" cy="55231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59535"/>
            <a:ext cx="101600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4"/>
          <p:cNvSpPr txBox="1">
            <a:spLocks/>
          </p:cNvSpPr>
          <p:nvPr userDrawn="1"/>
        </p:nvSpPr>
        <p:spPr>
          <a:xfrm>
            <a:off x="1" y="-1"/>
            <a:ext cx="53339" cy="863866"/>
          </a:xfrm>
          <a:prstGeom prst="rect">
            <a:avLst/>
          </a:prstGeom>
          <a:solidFill>
            <a:srgbClr val="E21E00"/>
          </a:solidFill>
        </p:spPr>
        <p:txBody>
          <a:bodyPr wrap="square" lIns="76197" tIns="38098" rIns="76197" bIns="38098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363636"/>
                </a:solidFill>
              </a:rPr>
              <a:t> </a:t>
            </a:r>
            <a:endParaRPr>
              <a:solidFill>
                <a:srgbClr val="3636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686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malle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3" y="922543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8690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rge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3" y="922543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40907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3" y="922543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23130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92100"/>
            <a:ext cx="9144000" cy="6230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3" y="1254209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08000" y="1374477"/>
            <a:ext cx="9144000" cy="3642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08003" y="829084"/>
            <a:ext cx="9143999" cy="263149"/>
          </a:xfr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+mn-lt"/>
                <a:cs typeface="Gotham Book" pitchFamily="50" charset="0"/>
              </a:defRPr>
            </a:lvl1pPr>
            <a:lvl2pPr marL="290502" indent="0">
              <a:buNone/>
              <a:defRPr/>
            </a:lvl2pPr>
            <a:lvl3pPr marL="576240" indent="0">
              <a:buNone/>
              <a:defRPr/>
            </a:lvl3pPr>
            <a:lvl4pPr marL="795305" indent="0">
              <a:buNone/>
              <a:defRPr/>
            </a:lvl4pPr>
            <a:lvl5pPr marL="10334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88342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08000" y="292100"/>
            <a:ext cx="9144000" cy="6230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3" y="1254209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08003" y="829084"/>
            <a:ext cx="9143999" cy="263149"/>
          </a:xfr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+mn-lt"/>
                <a:cs typeface="Gotham Book" pitchFamily="50" charset="0"/>
              </a:defRPr>
            </a:lvl1pPr>
            <a:lvl2pPr marL="290502" indent="0">
              <a:buNone/>
              <a:defRPr/>
            </a:lvl2pPr>
            <a:lvl3pPr marL="576240" indent="0">
              <a:buNone/>
              <a:defRPr/>
            </a:lvl3pPr>
            <a:lvl4pPr marL="795305" indent="0">
              <a:buNone/>
              <a:defRPr/>
            </a:lvl4pPr>
            <a:lvl5pPr marL="10334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2230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508000" y="1155701"/>
            <a:ext cx="4487333" cy="38946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5164667" y="1155701"/>
            <a:ext cx="4487333" cy="389466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3" y="922543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699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08000" y="1155701"/>
            <a:ext cx="2921000" cy="389466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1"/>
          </p:nvPr>
        </p:nvSpPr>
        <p:spPr>
          <a:xfrm>
            <a:off x="3599043" y="1155701"/>
            <a:ext cx="2921000" cy="389466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2"/>
          </p:nvPr>
        </p:nvSpPr>
        <p:spPr>
          <a:xfrm>
            <a:off x="6690087" y="1155701"/>
            <a:ext cx="2961913" cy="389466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3" y="922543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11293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Conten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08001" y="1155701"/>
            <a:ext cx="6012043" cy="3894667"/>
          </a:xfrm>
        </p:spPr>
        <p:txBody>
          <a:bodyPr anchor="ctr"/>
          <a:lstStyle>
            <a:lvl1pPr marL="0" indent="0" algn="ctr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Add image(s) or chart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2"/>
          </p:nvPr>
        </p:nvSpPr>
        <p:spPr>
          <a:xfrm>
            <a:off x="6690087" y="1155701"/>
            <a:ext cx="2961913" cy="389466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3" y="922543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5352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 Conten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08000" y="3153833"/>
            <a:ext cx="2921000" cy="186266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1"/>
          </p:nvPr>
        </p:nvSpPr>
        <p:spPr>
          <a:xfrm>
            <a:off x="3599043" y="3153833"/>
            <a:ext cx="2921000" cy="186266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2"/>
          </p:nvPr>
        </p:nvSpPr>
        <p:spPr>
          <a:xfrm>
            <a:off x="6690087" y="3153833"/>
            <a:ext cx="2961913" cy="186266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08000" y="1121833"/>
            <a:ext cx="9144000" cy="1862667"/>
          </a:xfrm>
        </p:spPr>
        <p:txBody>
          <a:bodyPr anchor="ctr"/>
          <a:lstStyle>
            <a:lvl1pPr marL="0" indent="0" algn="ctr">
              <a:buNone/>
              <a:defRPr baseline="0"/>
            </a:lvl1pPr>
            <a:lvl2pPr marL="290502" indent="0">
              <a:buNone/>
              <a:defRPr/>
            </a:lvl2pPr>
            <a:lvl3pPr marL="576240" indent="0">
              <a:buNone/>
              <a:defRPr/>
            </a:lvl3pPr>
            <a:lvl4pPr marL="795305" indent="0">
              <a:buNone/>
              <a:defRPr/>
            </a:lvl4pPr>
            <a:lvl5pPr marL="1033422" indent="0">
              <a:buNone/>
              <a:defRPr/>
            </a:lvl5pPr>
          </a:lstStyle>
          <a:p>
            <a:pPr lvl="0"/>
            <a:r>
              <a:rPr lang="en-US" dirty="0"/>
              <a:t>Add image(s) or chart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3" y="922543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33699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onten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08000" y="3153833"/>
            <a:ext cx="2159000" cy="1862667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1"/>
          </p:nvPr>
        </p:nvSpPr>
        <p:spPr>
          <a:xfrm>
            <a:off x="2836333" y="3153833"/>
            <a:ext cx="2159000" cy="1862667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2"/>
          </p:nvPr>
        </p:nvSpPr>
        <p:spPr>
          <a:xfrm>
            <a:off x="7493000" y="3153833"/>
            <a:ext cx="2159000" cy="1862667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08000" y="1121833"/>
            <a:ext cx="9144000" cy="186266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Add image(s) or chart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5164667" y="3153833"/>
            <a:ext cx="2159000" cy="1862667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BE2CE4-C657-42E9-9259-D5E8AA179C84}"/>
              </a:ext>
            </a:extLst>
          </p:cNvPr>
          <p:cNvCxnSpPr/>
          <p:nvPr userDrawn="1"/>
        </p:nvCxnSpPr>
        <p:spPr>
          <a:xfrm>
            <a:off x="4841343" y="922543"/>
            <a:ext cx="477316" cy="0"/>
          </a:xfrm>
          <a:prstGeom prst="line">
            <a:avLst/>
          </a:prstGeom>
          <a:ln w="4445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7802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163" y="1062567"/>
            <a:ext cx="4598404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700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00" b="1"/>
            </a:lvl4pPr>
            <a:lvl5pPr marL="1523939" indent="0">
              <a:buNone/>
              <a:defRPr sz="1300" b="1"/>
            </a:lvl5pPr>
            <a:lvl6pPr marL="1904924" indent="0">
              <a:buNone/>
              <a:defRPr sz="1300" b="1"/>
            </a:lvl6pPr>
            <a:lvl7pPr marL="2285909" indent="0">
              <a:buNone/>
              <a:defRPr sz="1300" b="1"/>
            </a:lvl7pPr>
            <a:lvl8pPr marL="2666893" indent="0">
              <a:buNone/>
              <a:defRPr sz="1300" b="1"/>
            </a:lvl8pPr>
            <a:lvl9pPr marL="3047878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162" y="1870637"/>
            <a:ext cx="4598404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062567"/>
            <a:ext cx="4621050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700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00" b="1"/>
            </a:lvl4pPr>
            <a:lvl5pPr marL="1523939" indent="0">
              <a:buNone/>
              <a:defRPr sz="1300" b="1"/>
            </a:lvl5pPr>
            <a:lvl6pPr marL="1904924" indent="0">
              <a:buNone/>
              <a:defRPr sz="1300" b="1"/>
            </a:lvl6pPr>
            <a:lvl7pPr marL="2285909" indent="0">
              <a:buNone/>
              <a:defRPr sz="1300" b="1"/>
            </a:lvl7pPr>
            <a:lvl8pPr marL="2666893" indent="0">
              <a:buNone/>
              <a:defRPr sz="1300" b="1"/>
            </a:lvl8pPr>
            <a:lvl9pPr marL="3047878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1870637"/>
            <a:ext cx="462105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3636">
                    <a:tint val="75000"/>
                  </a:srgbClr>
                </a:solidFill>
              </a:rPr>
              <a:t>© 2019 Marvell Confidential, All Rights Reserved.</a:t>
            </a:r>
            <a:endParaRPr lang="en-US" dirty="0">
              <a:solidFill>
                <a:srgbClr val="363636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25EFB-78D4-1C49-A3EC-813D1B9DEA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909987-3836-BE49-B6FC-BDC6C5FA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62" y="131870"/>
            <a:ext cx="9402547" cy="55231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859535"/>
            <a:ext cx="101600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/>
          <p:cNvSpPr txBox="1">
            <a:spLocks/>
          </p:cNvSpPr>
          <p:nvPr userDrawn="1"/>
        </p:nvSpPr>
        <p:spPr>
          <a:xfrm>
            <a:off x="1" y="-1"/>
            <a:ext cx="53339" cy="863866"/>
          </a:xfrm>
          <a:prstGeom prst="rect">
            <a:avLst/>
          </a:prstGeom>
          <a:solidFill>
            <a:srgbClr val="E21E00"/>
          </a:solidFill>
        </p:spPr>
        <p:txBody>
          <a:bodyPr wrap="square" lIns="76197" tIns="38098" rIns="76197" bIns="38098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363636"/>
                </a:solidFill>
              </a:rPr>
              <a:t> </a:t>
            </a:r>
            <a:endParaRPr>
              <a:solidFill>
                <a:srgbClr val="3636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885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8000" y="190500"/>
            <a:ext cx="9144000" cy="482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0488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 txBox="1">
            <a:spLocks/>
          </p:cNvSpPr>
          <p:nvPr userDrawn="1"/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accent1"/>
                </a:solidFill>
                <a:latin typeface="Gotham Book" pitchFamily="50" charset="0"/>
                <a:ea typeface="MS PGothic" pitchFamily="34" charset="-128"/>
                <a:cs typeface="Gotham Book" pitchFamily="50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fld id="{DFC5802E-748F-4810-BDF2-3B8BC2EA3153}" type="slidenum">
              <a:rPr lang="en-US" sz="900" smtClean="0">
                <a:latin typeface="+mn-lt"/>
              </a:rPr>
              <a:pPr/>
              <a:t>‹#›</a:t>
            </a:fld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8647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Marvell - Red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384" y="2231571"/>
            <a:ext cx="9329233" cy="12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51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528" y="347134"/>
            <a:ext cx="9144000" cy="5813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  <a:noFill/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  <a:noFill/>
        </p:spPr>
        <p:txBody>
          <a:bodyPr/>
          <a:lstStyle>
            <a:lvl1pPr>
              <a:defRPr sz="2400">
                <a:solidFill>
                  <a:srgbClr val="7D7D7D"/>
                </a:solidFill>
              </a:defRPr>
            </a:lvl1pPr>
            <a:lvl2pPr>
              <a:defRPr sz="2000">
                <a:solidFill>
                  <a:srgbClr val="7D7D7D"/>
                </a:solidFill>
              </a:defRPr>
            </a:lvl2pPr>
            <a:lvl3pPr>
              <a:defRPr sz="1800">
                <a:solidFill>
                  <a:srgbClr val="7D7D7D"/>
                </a:solidFill>
              </a:defRPr>
            </a:lvl3pPr>
            <a:lvl4pPr>
              <a:defRPr sz="1600">
                <a:solidFill>
                  <a:srgbClr val="7D7D7D"/>
                </a:solidFill>
              </a:defRPr>
            </a:lvl4pPr>
            <a:lvl5pPr>
              <a:defRPr sz="1600">
                <a:solidFill>
                  <a:srgbClr val="7D7D7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142" y="1279261"/>
            <a:ext cx="4490861" cy="533136"/>
          </a:xfrm>
          <a:noFill/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42" y="1812396"/>
            <a:ext cx="4490861" cy="3292740"/>
          </a:xfrm>
          <a:noFill/>
        </p:spPr>
        <p:txBody>
          <a:bodyPr/>
          <a:lstStyle>
            <a:lvl1pPr>
              <a:defRPr sz="2400">
                <a:solidFill>
                  <a:srgbClr val="7D7D7D"/>
                </a:solidFill>
              </a:defRPr>
            </a:lvl1pPr>
            <a:lvl2pPr>
              <a:defRPr sz="2000">
                <a:solidFill>
                  <a:srgbClr val="7D7D7D"/>
                </a:solidFill>
              </a:defRPr>
            </a:lvl2pPr>
            <a:lvl3pPr>
              <a:defRPr sz="1800">
                <a:solidFill>
                  <a:srgbClr val="7D7D7D"/>
                </a:solidFill>
              </a:defRPr>
            </a:lvl3pPr>
            <a:lvl4pPr>
              <a:defRPr sz="1600">
                <a:solidFill>
                  <a:srgbClr val="7D7D7D"/>
                </a:solidFill>
              </a:defRPr>
            </a:lvl4pPr>
            <a:lvl5pPr>
              <a:defRPr sz="1600">
                <a:solidFill>
                  <a:srgbClr val="7D7D7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8001" y="5422078"/>
            <a:ext cx="3392589" cy="2929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2017 Confidential and proprietary.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9FB48-E2C1-0443-A4A8-16F31BF314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MVL-logo-footer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48" y="5479853"/>
            <a:ext cx="1509889" cy="1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879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02" y="-248"/>
            <a:ext cx="10162203" cy="571549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30267" y="785399"/>
            <a:ext cx="9278823" cy="451228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61187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C177DD4-F149-426A-BFCC-7F65949BCB32" descr="5116B26A-2A7A-49E4-A21F-773703881829@attlocal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0160000" cy="571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98593" y="3552177"/>
            <a:ext cx="8762819" cy="612828"/>
          </a:xfrm>
          <a:prstGeom prst="rect">
            <a:avLst/>
          </a:prstGeom>
        </p:spPr>
        <p:txBody>
          <a:bodyPr/>
          <a:lstStyle>
            <a:lvl1pPr algn="ctr">
              <a:defRPr sz="2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670688"/>
            <a:ext cx="10160000" cy="1556860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704" y="462138"/>
            <a:ext cx="2561748" cy="74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81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C177DD4-F149-426A-BFCC-7F65949BCB32" descr="5116B26A-2A7A-49E4-A21F-773703881829@attlocal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0160000" cy="571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98593" y="3552177"/>
            <a:ext cx="8762819" cy="612828"/>
          </a:xfrm>
          <a:prstGeom prst="rect">
            <a:avLst/>
          </a:prstGeom>
        </p:spPr>
        <p:txBody>
          <a:bodyPr/>
          <a:lstStyle>
            <a:lvl1pPr algn="ctr">
              <a:defRPr sz="2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670688"/>
            <a:ext cx="10160000" cy="1556860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704" y="462138"/>
            <a:ext cx="2561748" cy="74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45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C177DD4-F149-426A-BFCC-7F65949BCB32" descr="5116B26A-2A7A-49E4-A21F-773703881829@attlocal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0160000" cy="571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98593" y="3552177"/>
            <a:ext cx="8762819" cy="612828"/>
          </a:xfrm>
          <a:prstGeom prst="rect">
            <a:avLst/>
          </a:prstGeom>
        </p:spPr>
        <p:txBody>
          <a:bodyPr/>
          <a:lstStyle>
            <a:lvl1pPr algn="ctr">
              <a:defRPr sz="2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670688"/>
            <a:ext cx="10160000" cy="1556860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704" y="462138"/>
            <a:ext cx="2561748" cy="74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59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784271" y="5426611"/>
            <a:ext cx="457099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41">
              <a:defRPr/>
            </a:pPr>
            <a:r>
              <a:rPr lang="en-US" sz="750" kern="0" dirty="0">
                <a:solidFill>
                  <a:srgbClr val="2C3E50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rPr>
              <a:t>© 2018 Cavium, Inc. – Confidential and Proprietary Information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0326" y="5224020"/>
            <a:ext cx="1586830" cy="462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96605" y="237323"/>
            <a:ext cx="9355156" cy="737648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2C3E50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34799" y="5449173"/>
            <a:ext cx="468453" cy="138499"/>
          </a:xfrm>
          <a:prstGeom prst="rect">
            <a:avLst/>
          </a:prstGeom>
          <a:noFill/>
        </p:spPr>
        <p:txBody>
          <a:bodyPr lIns="91440" tIns="0" rIns="0" bIns="0" anchor="ctr"/>
          <a:lstStyle>
            <a:lvl1pPr>
              <a:defRPr sz="900">
                <a:solidFill>
                  <a:srgbClr val="AFC1D3"/>
                </a:solidFill>
                <a:latin typeface="Calibri" panose="020F0502020204030204" pitchFamily="34" charset="0"/>
              </a:defRPr>
            </a:lvl1pPr>
          </a:lstStyle>
          <a:p>
            <a:pPr defTabSz="685704"/>
            <a:fld id="{75A4F164-3A46-4CEE-A25C-CA523D5E42F3}" type="slidenum">
              <a:rPr lang="en-US" smtClean="0">
                <a:cs typeface="+mn-cs"/>
              </a:rPr>
              <a:pPr defTabSz="685704"/>
              <a:t>‹#›</a:t>
            </a:fld>
            <a:endParaRPr lang="en-US">
              <a:cs typeface="+mn-cs"/>
            </a:endParaRPr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603250" y="5428903"/>
            <a:ext cx="1254387" cy="179035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l">
              <a:defRPr sz="825">
                <a:solidFill>
                  <a:srgbClr val="AFC1D3"/>
                </a:solidFill>
                <a:latin typeface="+mj-lt"/>
              </a:defRPr>
            </a:lvl1pPr>
          </a:lstStyle>
          <a:p>
            <a:pPr defTabSz="685704"/>
            <a:fld id="{C73158A8-DB66-47AD-B984-7A01679A0671}" type="datetime4">
              <a:rPr lang="en-US" smtClean="0"/>
              <a:pPr defTabSz="685704"/>
              <a:t>November 18,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1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spcBef>
                <a:spcPts val="0"/>
              </a:spcBef>
              <a:defRPr>
                <a:solidFill>
                  <a:srgbClr val="0033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579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3636">
                    <a:tint val="75000"/>
                  </a:srgbClr>
                </a:solidFill>
              </a:rPr>
              <a:t>© 2019 Marvell Confidential,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25EFB-78D4-1C49-A3EC-813D1B9DEA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691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109" b="1">
                <a:solidFill>
                  <a:srgbClr val="C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5058" y="781845"/>
            <a:ext cx="9644943" cy="3533510"/>
          </a:xfrm>
          <a:prstGeom prst="rect">
            <a:avLst/>
          </a:prstGeom>
        </p:spPr>
        <p:txBody>
          <a:bodyPr/>
          <a:lstStyle>
            <a:lvl1pPr>
              <a:defRPr sz="1969"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0" y="5184808"/>
            <a:ext cx="10160000" cy="200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703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350C4B7-DCD4-4C2B-BDE2-981BFE8BDA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559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1" y="-1"/>
            <a:ext cx="10159999" cy="571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180417" y="1627188"/>
            <a:ext cx="5255948" cy="617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333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4276" y="657284"/>
            <a:ext cx="3556839" cy="241559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674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0160000" cy="571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180417" y="1627188"/>
            <a:ext cx="5255948" cy="617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333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4276" y="657284"/>
            <a:ext cx="3556839" cy="241559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3172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5020911" y="575911"/>
            <a:ext cx="5718878" cy="45593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180417" y="1627188"/>
            <a:ext cx="5255948" cy="617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333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4276" y="657284"/>
            <a:ext cx="3556839" cy="241559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175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0160000" cy="571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180417" y="1627188"/>
            <a:ext cx="5255948" cy="617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333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4276" y="657284"/>
            <a:ext cx="3556839" cy="241559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59202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3880"/>
            <a:ext cx="10160000" cy="57188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828946" y="383945"/>
            <a:ext cx="5718878" cy="4943231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3880"/>
            <a:ext cx="10160000" cy="5714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180417" y="1627188"/>
            <a:ext cx="5255948" cy="617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333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4276" y="657284"/>
            <a:ext cx="3556839" cy="241559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619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828946" y="383945"/>
            <a:ext cx="5718878" cy="4943231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3879"/>
            <a:ext cx="10160000" cy="5714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180417" y="1627188"/>
            <a:ext cx="5255948" cy="617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333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4276" y="657284"/>
            <a:ext cx="3556839" cy="241559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766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014" y="-3879"/>
            <a:ext cx="10162014" cy="57188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3962277" y="-482726"/>
            <a:ext cx="5718878" cy="667657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3880"/>
            <a:ext cx="10160000" cy="5714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180417" y="1627188"/>
            <a:ext cx="5255948" cy="617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333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4276" y="657284"/>
            <a:ext cx="3556839" cy="241559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8684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0160000" cy="5715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310770" y="-134233"/>
            <a:ext cx="5718878" cy="5979585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180417" y="1627188"/>
            <a:ext cx="5255948" cy="617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333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84276" y="657284"/>
            <a:ext cx="3556839" cy="241559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9596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107"/>
            <a:ext cx="10160000" cy="57171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180417" y="1627188"/>
            <a:ext cx="5255948" cy="617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333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728855" y="2222500"/>
            <a:ext cx="65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500"/>
              </a:spcAft>
              <a:buFont typeface="Arial" charset="0"/>
              <a:buNone/>
              <a:defRPr/>
            </a:pPr>
            <a:endParaRPr lang="en-US" sz="175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84276" y="657284"/>
            <a:ext cx="3556839" cy="241559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10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5" y="381000"/>
            <a:ext cx="3276864" cy="1333500"/>
          </a:xfrm>
          <a:prstGeom prst="rect">
            <a:avLst/>
          </a:prstGeom>
        </p:spPr>
        <p:txBody>
          <a:bodyPr anchor="b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5" y="1714500"/>
            <a:ext cx="3276864" cy="3176323"/>
          </a:xfrm>
        </p:spPr>
        <p:txBody>
          <a:bodyPr/>
          <a:lstStyle>
            <a:lvl1pPr marL="0" indent="0">
              <a:buNone/>
              <a:defRPr sz="1300"/>
            </a:lvl1pPr>
            <a:lvl2pPr marL="380985" indent="0">
              <a:buNone/>
              <a:defRPr sz="1200"/>
            </a:lvl2pPr>
            <a:lvl3pPr marL="761970" indent="0">
              <a:buNone/>
              <a:defRPr sz="1000"/>
            </a:lvl3pPr>
            <a:lvl4pPr marL="1142954" indent="0">
              <a:buNone/>
              <a:defRPr sz="800"/>
            </a:lvl4pPr>
            <a:lvl5pPr marL="1523939" indent="0">
              <a:buNone/>
              <a:defRPr sz="800"/>
            </a:lvl5pPr>
            <a:lvl6pPr marL="1904924" indent="0">
              <a:buNone/>
              <a:defRPr sz="800"/>
            </a:lvl6pPr>
            <a:lvl7pPr marL="2285909" indent="0">
              <a:buNone/>
              <a:defRPr sz="800"/>
            </a:lvl7pPr>
            <a:lvl8pPr marL="2666893" indent="0">
              <a:buNone/>
              <a:defRPr sz="800"/>
            </a:lvl8pPr>
            <a:lvl9pPr marL="3047878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3636">
                    <a:tint val="75000"/>
                  </a:srgbClr>
                </a:solidFill>
              </a:rPr>
              <a:t>© 2019 Marvell Confidential,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25EFB-78D4-1C49-A3EC-813D1B9DEA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84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t="-2"/>
          <a:stretch/>
        </p:blipFill>
        <p:spPr bwMode="auto">
          <a:xfrm>
            <a:off x="0" y="0"/>
            <a:ext cx="10160000" cy="571500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  <a:effectLst>
            <a:reflection endPos="0" dir="5400000" sy="-100000" algn="bl" rotWithShape="0"/>
          </a:effectLst>
          <a:scene3d>
            <a:camera prst="orthographicFront">
              <a:rot lat="10800000" lon="10800000" rev="0"/>
            </a:camera>
            <a:lightRig rig="threePt" dir="t"/>
          </a:scene3d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180417" y="1627188"/>
            <a:ext cx="5255948" cy="617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333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728855" y="2222500"/>
            <a:ext cx="65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500"/>
              </a:spcAft>
              <a:buFont typeface="Arial" charset="0"/>
              <a:buNone/>
              <a:defRPr/>
            </a:pPr>
            <a:endParaRPr lang="en-US" sz="175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84276" y="657284"/>
            <a:ext cx="3556839" cy="241559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935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DA5A4F74-4958-4545-B82E-29D4C2322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5D5E721-5F59-A94F-B53F-883A13E790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3883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364D15F2-5A91-AA44-AAA6-91EE3FB7E4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8EF731B4-37FF-3343-83BD-5885B61D53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0E4E49-42EA-4646-806F-4543D65E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C99A7BD-35E3-6C48-9932-949A94C6A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4893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0160000" cy="5714999"/>
          </a:xfrm>
          <a:prstGeom prst="rect">
            <a:avLst/>
          </a:prstGeom>
        </p:spPr>
      </p:pic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96F3AB0A-577B-D141-9C00-796E5FA5A3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4276" y="4808968"/>
            <a:ext cx="3553560" cy="245898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B7DEF1CE-172C-8D47-B382-9BFB10A2EE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276" y="5067201"/>
            <a:ext cx="3553560" cy="250924"/>
          </a:xfrm>
        </p:spPr>
        <p:txBody>
          <a:bodyPr anchor="t"/>
          <a:lstStyle>
            <a:lvl1pPr marL="0" indent="0" algn="r">
              <a:spcAft>
                <a:spcPts val="500"/>
              </a:spcAft>
              <a:buFontTx/>
              <a:buNone/>
              <a:defRPr sz="1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9AC842-3F8D-254D-90B4-AF304AFFF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1" y="1005868"/>
            <a:ext cx="4261115" cy="1266262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583" b="0" spc="-8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F9C109C-BF81-F249-8D1F-C2696B6FE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0" y="2272130"/>
            <a:ext cx="4261115" cy="585370"/>
          </a:xfrm>
        </p:spPr>
        <p:txBody>
          <a:bodyPr/>
          <a:lstStyle>
            <a:lvl1pPr marL="0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380985" marR="0" indent="0" algn="r" defTabSz="76197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 sz="1333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886" y="978326"/>
            <a:ext cx="1397805" cy="4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1787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9521" y="396875"/>
            <a:ext cx="9360958" cy="545633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399521" y="975926"/>
            <a:ext cx="9360958" cy="3405188"/>
          </a:xfrm>
          <a:prstGeom prst="rect">
            <a:avLst/>
          </a:prstGeo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2"/>
                </a:solidFill>
              </a:defRPr>
            </a:lvl1pPr>
            <a:lvl2pPr marL="560630">
              <a:lnSpc>
                <a:spcPct val="100000"/>
              </a:lnSpc>
              <a:spcAft>
                <a:spcPts val="0"/>
              </a:spcAft>
              <a:defRPr sz="1667">
                <a:solidFill>
                  <a:schemeClr val="tx2"/>
                </a:solidFill>
              </a:defRPr>
            </a:lvl2pPr>
            <a:lvl3pPr marL="789221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2"/>
                </a:solidFill>
              </a:defRPr>
            </a:lvl3pPr>
            <a:lvl4pPr marL="1077605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2"/>
                </a:solidFill>
              </a:defRPr>
            </a:lvl4pPr>
            <a:lvl5pPr marL="1265452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16512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9521" y="398585"/>
            <a:ext cx="9360958" cy="42735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99521" y="825943"/>
            <a:ext cx="9360958" cy="287073"/>
          </a:xfrm>
        </p:spPr>
        <p:txBody>
          <a:bodyPr/>
          <a:lstStyle>
            <a:lvl1pPr marL="0" indent="0">
              <a:buNone/>
              <a:defRPr lang="en-US"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99521" y="1295408"/>
            <a:ext cx="9360958" cy="3405920"/>
          </a:xfrm>
          <a:prstGeom prst="rect">
            <a:avLst/>
          </a:prstGeo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667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584736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5080000" y="1350401"/>
            <a:ext cx="0" cy="37626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9521" y="398585"/>
            <a:ext cx="9360958" cy="4273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399521" y="825942"/>
            <a:ext cx="9360958" cy="299337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399521" y="1350401"/>
            <a:ext cx="4454702" cy="467247"/>
          </a:xfrm>
        </p:spPr>
        <p:txBody>
          <a:bodyPr anchor="t" anchorCtr="0"/>
          <a:lstStyle>
            <a:lvl1pPr marL="0" marR="0" indent="0" algn="l" defTabSz="7619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397989" y="1835370"/>
            <a:ext cx="4456233" cy="3277704"/>
          </a:xfrm>
        </p:spPr>
        <p:txBody>
          <a:bodyPr/>
          <a:lstStyle>
            <a:lvl1pPr marL="285739" indent="-285739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667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78922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077605" indent="-14419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265452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5284612" y="1350401"/>
            <a:ext cx="4475868" cy="467247"/>
          </a:xfrm>
        </p:spPr>
        <p:txBody>
          <a:bodyPr anchor="t" anchorCtr="0"/>
          <a:lstStyle>
            <a:lvl1pPr marL="0" marR="0" indent="0" algn="l" defTabSz="7619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283289" y="1835368"/>
            <a:ext cx="4477190" cy="3277705"/>
          </a:xfr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667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78922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077605" indent="-14419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265452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072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456782" y="1342542"/>
            <a:ext cx="0" cy="37070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709833" y="1342542"/>
            <a:ext cx="0" cy="37070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99521" y="398585"/>
            <a:ext cx="9360958" cy="4273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399521" y="825943"/>
            <a:ext cx="9360958" cy="287073"/>
          </a:xfrm>
        </p:spPr>
        <p:txBody>
          <a:bodyPr/>
          <a:lstStyle>
            <a:lvl1pPr marL="0" indent="0">
              <a:buNone/>
              <a:defRPr lang="en-US" sz="20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399521" y="1978156"/>
            <a:ext cx="2827128" cy="3004954"/>
          </a:xfrm>
          <a:prstGeom prst="rect">
            <a:avLst/>
          </a:prstGeo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667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9521" y="1342542"/>
            <a:ext cx="2810538" cy="467247"/>
          </a:xfrm>
        </p:spPr>
        <p:txBody>
          <a:bodyPr anchor="t" anchorCtr="0"/>
          <a:lstStyle>
            <a:lvl1pPr marL="0" marR="0" indent="0" algn="l" defTabSz="7619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3680300" y="1978156"/>
            <a:ext cx="2799401" cy="3004954"/>
          </a:xfrm>
          <a:prstGeom prst="rect">
            <a:avLst/>
          </a:prstGeo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667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6916761" y="1978156"/>
            <a:ext cx="2843718" cy="3004954"/>
          </a:xfrm>
          <a:prstGeom prst="rect">
            <a:avLst/>
          </a:prstGeo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667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683331" y="1342542"/>
            <a:ext cx="2799954" cy="467247"/>
          </a:xfrm>
        </p:spPr>
        <p:txBody>
          <a:bodyPr anchor="t" anchorCtr="0"/>
          <a:lstStyle>
            <a:lvl1pPr marL="0" marR="0" indent="0" algn="l" defTabSz="7619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916207" y="1342542"/>
            <a:ext cx="2844272" cy="467247"/>
          </a:xfrm>
        </p:spPr>
        <p:txBody>
          <a:bodyPr anchor="t" anchorCtr="0"/>
          <a:lstStyle>
            <a:lvl1pPr marL="0" marR="0" indent="0" algn="l" defTabSz="7619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7245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9521" y="398585"/>
            <a:ext cx="9360958" cy="4273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99521" y="825943"/>
            <a:ext cx="9360958" cy="287073"/>
          </a:xfrm>
        </p:spPr>
        <p:txBody>
          <a:bodyPr/>
          <a:lstStyle>
            <a:lvl1pPr marL="0" indent="0">
              <a:buNone/>
              <a:defRPr lang="en-US"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6915933" y="1977137"/>
            <a:ext cx="2844546" cy="3006989"/>
          </a:xfr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667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56782" y="1342542"/>
            <a:ext cx="3253052" cy="3707032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9521" y="1342542"/>
            <a:ext cx="2810538" cy="467247"/>
          </a:xfrm>
        </p:spPr>
        <p:txBody>
          <a:bodyPr anchor="t" anchorCtr="0"/>
          <a:lstStyle>
            <a:lvl1pPr marL="0" marR="0" indent="0" algn="l" defTabSz="7619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0161" y="1342542"/>
            <a:ext cx="2799954" cy="467247"/>
          </a:xfrm>
        </p:spPr>
        <p:txBody>
          <a:bodyPr anchor="t" anchorCtr="0"/>
          <a:lstStyle>
            <a:lvl1pPr marL="0" marR="0" indent="0" algn="l" defTabSz="7619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16207" y="1342542"/>
            <a:ext cx="2844272" cy="467247"/>
          </a:xfrm>
        </p:spPr>
        <p:txBody>
          <a:bodyPr anchor="t" anchorCtr="0"/>
          <a:lstStyle>
            <a:lvl1pPr marL="0" marR="0" indent="0" algn="l" defTabSz="7619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679886" y="1977137"/>
            <a:ext cx="2800228" cy="3006989"/>
          </a:xfr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667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99521" y="1977137"/>
            <a:ext cx="2800228" cy="3006989"/>
          </a:xfr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667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08218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2712503" y="1359959"/>
            <a:ext cx="0" cy="34051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9521" y="398584"/>
            <a:ext cx="9360958" cy="4273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399521" y="825943"/>
            <a:ext cx="9360958" cy="287073"/>
          </a:xfrm>
        </p:spPr>
        <p:txBody>
          <a:bodyPr/>
          <a:lstStyle>
            <a:lvl1pPr marL="0" indent="0">
              <a:buNone/>
              <a:defRPr lang="en-US" sz="20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399521" y="1359260"/>
            <a:ext cx="2182813" cy="3405355"/>
          </a:xfrm>
          <a:prstGeom prst="rect">
            <a:avLst/>
          </a:prstGeo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667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2846696" y="1359260"/>
            <a:ext cx="6913783" cy="3405355"/>
          </a:xfrm>
        </p:spPr>
        <p:txBody>
          <a:bodyPr/>
          <a:lstStyle>
            <a:lvl1pPr marL="285739" indent="-285739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48443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667">
                <a:solidFill>
                  <a:srgbClr val="383838"/>
                </a:solidFill>
              </a:defRPr>
            </a:lvl2pPr>
            <a:lvl3pPr marL="78922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500">
                <a:solidFill>
                  <a:srgbClr val="383838"/>
                </a:solidFill>
              </a:defRPr>
            </a:lvl3pPr>
            <a:lvl4pPr marL="1077605" indent="-14419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500">
                <a:solidFill>
                  <a:srgbClr val="383838"/>
                </a:solidFill>
              </a:defRPr>
            </a:lvl4pPr>
            <a:lvl5pPr marL="1265452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5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47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microsoft.com/office/2007/relationships/hdphoto" Target="../media/hdphoto2.wdp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image" Target="../media/image21.emf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14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5.xml"/><Relationship Id="rId9" Type="http://schemas.openxmlformats.org/officeDocument/2006/relationships/image" Target="../media/image35.tif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Relationship Id="rId9" Type="http://schemas.openxmlformats.org/officeDocument/2006/relationships/image" Target="../media/image35.tif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34" Type="http://schemas.openxmlformats.org/officeDocument/2006/relationships/image" Target="../media/image36.png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31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51.xml"/><Relationship Id="rId30" Type="http://schemas.openxmlformats.org/officeDocument/2006/relationships/slideLayout" Target="../slideLayouts/slideLayout1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 txBox="1">
            <a:spLocks noChangeAspect="1"/>
          </p:cNvSpPr>
          <p:nvPr userDrawn="1"/>
        </p:nvSpPr>
        <p:spPr>
          <a:xfrm>
            <a:off x="45336" y="5339980"/>
            <a:ext cx="10114666" cy="375021"/>
          </a:xfrm>
          <a:prstGeom prst="rect">
            <a:avLst/>
          </a:prstGeom>
          <a:solidFill>
            <a:srgbClr val="363636"/>
          </a:solidFill>
        </p:spPr>
        <p:txBody>
          <a:bodyPr wrap="square" lIns="76197" tIns="38098" rIns="76197" bIns="38098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363636"/>
                </a:solidFill>
              </a:rPr>
              <a:t> </a:t>
            </a:r>
            <a:endParaRPr sz="1500">
              <a:solidFill>
                <a:srgbClr val="363636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162" y="127826"/>
            <a:ext cx="9402547" cy="567736"/>
          </a:xfrm>
          <a:prstGeom prst="rect">
            <a:avLst/>
          </a:prstGeom>
        </p:spPr>
        <p:txBody>
          <a:bodyPr vert="horz" lIns="76197" tIns="38098" rIns="76197" bIns="3809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162" y="1049128"/>
            <a:ext cx="9402547" cy="3887773"/>
          </a:xfrm>
          <a:prstGeom prst="rect">
            <a:avLst/>
          </a:prstGeom>
        </p:spPr>
        <p:txBody>
          <a:bodyPr vert="horz" lIns="76197" tIns="38098" rIns="76197" bIns="3809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75" y="5496042"/>
            <a:ext cx="1026225" cy="79886"/>
          </a:xfrm>
          <a:prstGeom prst="rect">
            <a:avLst/>
          </a:prstGeom>
        </p:spPr>
      </p:pic>
      <p:sp>
        <p:nvSpPr>
          <p:cNvPr id="10" name="Text Placeholder 14"/>
          <p:cNvSpPr txBox="1">
            <a:spLocks/>
          </p:cNvSpPr>
          <p:nvPr userDrawn="1"/>
        </p:nvSpPr>
        <p:spPr>
          <a:xfrm>
            <a:off x="1954" y="5339958"/>
            <a:ext cx="43382" cy="375042"/>
          </a:xfrm>
          <a:prstGeom prst="rect">
            <a:avLst/>
          </a:prstGeom>
          <a:solidFill>
            <a:srgbClr val="E11E00"/>
          </a:solidFill>
        </p:spPr>
        <p:txBody>
          <a:bodyPr wrap="square" lIns="76197" tIns="38098" rIns="76197" bIns="38098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363636"/>
                </a:solidFill>
              </a:rPr>
              <a:t> </a:t>
            </a:r>
            <a:endParaRPr sz="1500">
              <a:solidFill>
                <a:srgbClr val="36363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374960"/>
            <a:ext cx="3429000" cy="304271"/>
          </a:xfrm>
          <a:prstGeom prst="rect">
            <a:avLst/>
          </a:prstGeom>
        </p:spPr>
        <p:txBody>
          <a:bodyPr vert="horz" lIns="76197" tIns="38098" rIns="76197" bIns="38098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61970" hangingPunct="1"/>
            <a:r>
              <a:rPr lang="en-US" kern="1200">
                <a:solidFill>
                  <a:srgbClr val="363636">
                    <a:tint val="75000"/>
                  </a:srgbClr>
                </a:solidFill>
                <a:latin typeface="Arial" panose="020B0604020202020204"/>
                <a:ea typeface="+mn-ea"/>
                <a:cs typeface="+mn-cs"/>
              </a:rPr>
              <a:t>© 2019 Marvell Confidential, All Rights Reserved.</a:t>
            </a:r>
            <a:endParaRPr lang="en-US" kern="1200" dirty="0">
              <a:solidFill>
                <a:srgbClr val="363636">
                  <a:tint val="75000"/>
                </a:srgbClr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81500" y="5374960"/>
            <a:ext cx="2106500" cy="304271"/>
          </a:xfrm>
          <a:prstGeom prst="rect">
            <a:avLst/>
          </a:prstGeom>
        </p:spPr>
        <p:txBody>
          <a:bodyPr vert="horz" lIns="76197" tIns="38098" rIns="76197" bIns="38098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761970" hangingPunct="1"/>
            <a:fld id="{B7925EFB-78D4-1C49-A3EC-813D1B9DEA27}" type="slidenum">
              <a:rPr lang="en-US" kern="1200" smtClean="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rPr>
              <a:pPr defTabSz="761970" hangingPunct="1"/>
              <a:t>‹#›</a:t>
            </a:fld>
            <a:endParaRPr lang="en-US" kern="1200" dirty="0">
              <a:solidFill>
                <a:srgbClr val="FFFFFF"/>
              </a:solidFill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25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  <p:sldLayoutId id="2147484137" r:id="rId12"/>
    <p:sldLayoutId id="2147484138" r:id="rId13"/>
  </p:sldLayoutIdLst>
  <p:hf hdr="0" ft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425962" indent="-235470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868" y="432698"/>
            <a:ext cx="9141619" cy="7103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270001"/>
            <a:ext cx="9141487" cy="3809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6677" y="364755"/>
            <a:ext cx="9144000" cy="15240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65177" y="5355087"/>
            <a:ext cx="829649" cy="1752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525">
                <a:solidFill>
                  <a:schemeClr val="tx1"/>
                </a:solidFill>
              </a:defRPr>
            </a:lvl1pPr>
          </a:lstStyle>
          <a:p>
            <a:fld id="{65FD8143-BFA3-46F8-9B90-B0E5CFAF7F7C}" type="datetime4">
              <a:rPr lang="en-US" smtClean="0"/>
              <a:t>November 18,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78501" y="5355087"/>
            <a:ext cx="3354332" cy="1752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207502" y="5359057"/>
            <a:ext cx="444499" cy="193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08562" y="5207002"/>
            <a:ext cx="807892" cy="325437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93391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4" r:id="rId36"/>
    <p:sldLayoutId id="2147484225" r:id="rId37"/>
    <p:sldLayoutId id="2147484226" r:id="rId38"/>
    <p:sldLayoutId id="2147484227" r:id="rId39"/>
    <p:sldLayoutId id="2147484228" r:id="rId40"/>
    <p:sldLayoutId id="2147484229" r:id="rId41"/>
    <p:sldLayoutId id="2147484230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tx1"/>
        </a:buClr>
        <a:buFont typeface="Arial" panose="020B0604020202020204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65151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78867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" indent="-102870" algn="l" defTabSz="685800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81205"/>
            <a:ext cx="10160000" cy="5384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8000" y="292101"/>
            <a:ext cx="9144000" cy="75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8000" y="1151820"/>
            <a:ext cx="9144000" cy="386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894667" y="5381170"/>
            <a:ext cx="2370667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900">
                <a:solidFill>
                  <a:schemeClr val="accent1"/>
                </a:solidFill>
                <a:latin typeface="+mn-lt"/>
                <a:cs typeface="Gotham Book" pitchFamily="50" charset="0"/>
              </a:defRPr>
            </a:lvl1pPr>
          </a:lstStyle>
          <a:p>
            <a:fld id="{DFC5802E-748F-4810-BDF2-3B8BC2EA31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 descr="\\marvell.com\data\Santa Clara\Corporate Communications\Branding\Logos\Marvell &amp; Taglines Logos\Marvell Corporate Logo Folder\Alternative Logotype\PNG\Marvell_Logotype_RGB_noR.png"/>
          <p:cNvPicPr>
            <a:picLocks noChangeAspect="1" noChangeArrowheads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160" y="5366075"/>
            <a:ext cx="1857387" cy="1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10"/>
          <p:cNvSpPr txBox="1">
            <a:spLocks/>
          </p:cNvSpPr>
          <p:nvPr/>
        </p:nvSpPr>
        <p:spPr>
          <a:xfrm>
            <a:off x="6296437" y="5186499"/>
            <a:ext cx="3386667" cy="527841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457200" rtl="0" eaLnBrk="1" fontAlgn="base" hangingPunct="1">
              <a:spcBef>
                <a:spcPts val="1500"/>
              </a:spcBef>
              <a:spcAft>
                <a:spcPct val="0"/>
              </a:spcAft>
              <a:buClr>
                <a:srgbClr val="FF3100"/>
              </a:buClr>
              <a:buFont typeface="Arial" charset="0"/>
              <a:buNone/>
              <a:defRPr sz="800" kern="1200" spc="150" baseline="0">
                <a:solidFill>
                  <a:srgbClr val="898989"/>
                </a:solidFill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defRPr>
            </a:lvl1pPr>
            <a:lvl2pPr marL="457200" indent="-228600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–"/>
              <a:defRPr sz="2000" kern="1200">
                <a:solidFill>
                  <a:srgbClr val="3A3A40"/>
                </a:solidFill>
                <a:latin typeface="Arial"/>
                <a:ea typeface="MS PGothic" pitchFamily="34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>
                <a:solidFill>
                  <a:schemeClr val="bg1"/>
                </a:solidFill>
                <a:latin typeface="+mn-lt"/>
                <a:cs typeface="Gotham Medium" pitchFamily="50" charset="0"/>
              </a:rPr>
              <a:t> Marvell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009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  <p:sldLayoutId id="2147484258" r:id="rId12"/>
    <p:sldLayoutId id="2147484259" r:id="rId13"/>
    <p:sldLayoutId id="2147484260" r:id="rId14"/>
    <p:sldLayoutId id="2147484261" r:id="rId15"/>
    <p:sldLayoutId id="2147484262" r:id="rId16"/>
    <p:sldLayoutId id="2147484263" r:id="rId17"/>
    <p:sldLayoutId id="2147484264" r:id="rId18"/>
    <p:sldLayoutId id="2147484265" r:id="rId19"/>
    <p:sldLayoutId id="2147484266" r:id="rId20"/>
    <p:sldLayoutId id="2147484267" r:id="rId21"/>
    <p:sldLayoutId id="2147484268" r:id="rId22"/>
    <p:sldLayoutId id="2147484269" r:id="rId23"/>
    <p:sldLayoutId id="2147484270" r:id="rId24"/>
    <p:sldLayoutId id="2147484271" r:id="rId25"/>
  </p:sldLayoutIdLst>
  <p:hf hdr="0" dt="0"/>
  <p:txStyles>
    <p:titleStyle>
      <a:lvl1pPr algn="ctr" defTabSz="45718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MS PGothic" pitchFamily="34" charset="-128"/>
          <a:cs typeface="Gotham Medium" pitchFamily="50" charset="0"/>
        </a:defRPr>
      </a:lvl1pPr>
      <a:lvl2pPr algn="l" defTabSz="45718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Arial" charset="0"/>
          <a:ea typeface="MS PGothic" pitchFamily="34" charset="-128"/>
          <a:cs typeface="Arial" charset="0"/>
        </a:defRPr>
      </a:lvl2pPr>
      <a:lvl3pPr algn="l" defTabSz="45718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Arial" charset="0"/>
          <a:ea typeface="MS PGothic" pitchFamily="34" charset="-128"/>
          <a:cs typeface="Arial" charset="0"/>
        </a:defRPr>
      </a:lvl3pPr>
      <a:lvl4pPr algn="l" defTabSz="45718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Arial" charset="0"/>
          <a:ea typeface="MS PGothic" pitchFamily="34" charset="-128"/>
          <a:cs typeface="Arial" charset="0"/>
        </a:defRPr>
      </a:lvl4pPr>
      <a:lvl5pPr algn="l" defTabSz="45718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Arial" charset="0"/>
          <a:ea typeface="MS PGothic" pitchFamily="34" charset="-128"/>
          <a:cs typeface="Arial" charset="0"/>
        </a:defRPr>
      </a:lvl5pPr>
      <a:lvl6pPr marL="457182" algn="l" defTabSz="457182" rtl="0" eaLnBrk="1" fontAlgn="base" hangingPunct="1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Arial" charset="0"/>
          <a:ea typeface="ＭＳ Ｐゴシック" charset="0"/>
        </a:defRPr>
      </a:lvl6pPr>
      <a:lvl7pPr marL="914363" algn="l" defTabSz="457182" rtl="0" eaLnBrk="1" fontAlgn="base" hangingPunct="1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Arial" charset="0"/>
          <a:ea typeface="ＭＳ Ｐゴシック" charset="0"/>
        </a:defRPr>
      </a:lvl7pPr>
      <a:lvl8pPr marL="1371545" algn="l" defTabSz="457182" rtl="0" eaLnBrk="1" fontAlgn="base" hangingPunct="1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Arial" charset="0"/>
          <a:ea typeface="ＭＳ Ｐゴシック" charset="0"/>
        </a:defRPr>
      </a:lvl8pPr>
      <a:lvl9pPr marL="1828727" algn="l" defTabSz="457182" rtl="0" eaLnBrk="1" fontAlgn="base" hangingPunct="1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Arial" charset="0"/>
          <a:ea typeface="ＭＳ Ｐゴシック" charset="0"/>
        </a:defRPr>
      </a:lvl9pPr>
    </p:titleStyle>
    <p:bodyStyle>
      <a:lvl1pPr marL="228591" indent="-228591" algn="l" defTabSz="457182" rtl="0" eaLnBrk="1" fontAlgn="base" hangingPunct="1">
        <a:lnSpc>
          <a:spcPct val="95000"/>
        </a:lnSpc>
        <a:spcBef>
          <a:spcPts val="600"/>
        </a:spcBef>
        <a:spcAft>
          <a:spcPts val="400"/>
        </a:spcAft>
        <a:buClr>
          <a:schemeClr val="accent2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Gotham Medium" pitchFamily="50" charset="0"/>
        </a:defRPr>
      </a:lvl1pPr>
      <a:lvl2pPr marL="576240" indent="-285739" algn="l" defTabSz="457182" rtl="0" eaLnBrk="1" fontAlgn="base" hangingPunct="1">
        <a:lnSpc>
          <a:spcPct val="95000"/>
        </a:lnSpc>
        <a:spcBef>
          <a:spcPts val="0"/>
        </a:spcBef>
        <a:spcAft>
          <a:spcPts val="400"/>
        </a:spcAft>
        <a:buClr>
          <a:schemeClr val="tx1"/>
        </a:buClr>
        <a:buSzPct val="15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Gotham Medium" pitchFamily="50" charset="0"/>
        </a:defRPr>
      </a:lvl2pPr>
      <a:lvl3pPr marL="804831" indent="-228591" algn="l" defTabSz="457182" rtl="0" eaLnBrk="1" fontAlgn="base" hangingPunct="1">
        <a:lnSpc>
          <a:spcPct val="95000"/>
        </a:lnSpc>
        <a:spcBef>
          <a:spcPts val="0"/>
        </a:spcBef>
        <a:spcAft>
          <a:spcPts val="400"/>
        </a:spcAft>
        <a:buClr>
          <a:schemeClr val="tx1"/>
        </a:buClr>
        <a:buSzPct val="150000"/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MS PGothic" pitchFamily="34" charset="-128"/>
          <a:cs typeface="Gotham Medium" pitchFamily="50" charset="0"/>
        </a:defRPr>
      </a:lvl3pPr>
      <a:lvl4pPr marL="974686" indent="-179381" algn="l" defTabSz="457182" rtl="0" eaLnBrk="1" fontAlgn="base" hangingPunct="1">
        <a:lnSpc>
          <a:spcPct val="95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MS PGothic" pitchFamily="34" charset="-128"/>
          <a:cs typeface="Gotham Medium" pitchFamily="50" charset="0"/>
        </a:defRPr>
      </a:lvl4pPr>
      <a:lvl5pPr marL="1262013" indent="-228591" algn="l" defTabSz="457182" rtl="0" eaLnBrk="1" fontAlgn="base" hangingPunct="1">
        <a:lnSpc>
          <a:spcPct val="95000"/>
        </a:lnSpc>
        <a:spcBef>
          <a:spcPts val="0"/>
        </a:spcBef>
        <a:spcAft>
          <a:spcPts val="400"/>
        </a:spcAft>
        <a:buClr>
          <a:schemeClr val="tx1"/>
        </a:buClr>
        <a:buSzPct val="150000"/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MS PGothic" pitchFamily="34" charset="-128"/>
          <a:cs typeface="Gotham Medium" pitchFamily="50" charset="0"/>
        </a:defRPr>
      </a:lvl5pPr>
      <a:lvl6pPr marL="2514499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132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2892">
          <p15:clr>
            <a:srgbClr val="F26B43"/>
          </p15:clr>
        </p15:guide>
        <p15:guide id="4" orient="horz" pos="588">
          <p15:clr>
            <a:srgbClr val="F26B43"/>
          </p15:clr>
        </p15:guide>
        <p15:guide id="5" orient="horz" pos="540">
          <p15:clr>
            <a:srgbClr val="F26B43"/>
          </p15:clr>
        </p15:guide>
        <p15:guide id="6" pos="2928">
          <p15:clr>
            <a:srgbClr val="F26B43"/>
          </p15:clr>
        </p15:guide>
        <p15:guide id="7" pos="2832">
          <p15:clr>
            <a:srgbClr val="F26B43"/>
          </p15:clr>
        </p15:guide>
        <p15:guide id="8" pos="288">
          <p15:clr>
            <a:srgbClr val="F26B43"/>
          </p15:clr>
        </p15:guide>
        <p15:guide id="9" pos="5472">
          <p15:clr>
            <a:srgbClr val="F26B43"/>
          </p15:clr>
        </p15:guide>
        <p15:guide id="10" orient="horz" pos="2940">
          <p15:clr>
            <a:srgbClr val="F26B43"/>
          </p15:clr>
        </p15:guide>
        <p15:guide id="11" pos="1944">
          <p15:clr>
            <a:srgbClr val="F26B43"/>
          </p15:clr>
        </p15:guide>
        <p15:guide id="12" pos="2040">
          <p15:clr>
            <a:srgbClr val="F26B43"/>
          </p15:clr>
        </p15:guide>
        <p15:guide id="13" pos="3696">
          <p15:clr>
            <a:srgbClr val="F26B43"/>
          </p15:clr>
        </p15:guide>
        <p15:guide id="14" pos="3792">
          <p15:clr>
            <a:srgbClr val="F26B43"/>
          </p15:clr>
        </p15:guide>
        <p15:guide id="15" pos="1512">
          <p15:clr>
            <a:srgbClr val="F26B43"/>
          </p15:clr>
        </p15:guide>
        <p15:guide id="16" pos="1608">
          <p15:clr>
            <a:srgbClr val="F26B43"/>
          </p15:clr>
        </p15:guide>
        <p15:guide id="17" pos="4152">
          <p15:clr>
            <a:srgbClr val="F26B43"/>
          </p15:clr>
        </p15:guide>
        <p15:guide id="18" pos="4248">
          <p15:clr>
            <a:srgbClr val="F26B43"/>
          </p15:clr>
        </p15:guide>
        <p15:guide id="19" orient="horz" pos="636">
          <p15:clr>
            <a:srgbClr val="F26B43"/>
          </p15:clr>
        </p15:guide>
        <p15:guide id="20" orient="horz" pos="2844">
          <p15:clr>
            <a:srgbClr val="F26B43"/>
          </p15:clr>
        </p15:guide>
        <p15:guide id="21" orient="horz" pos="1740">
          <p15:clr>
            <a:srgbClr val="F26B43"/>
          </p15:clr>
        </p15:guide>
        <p15:guide id="22" orient="horz" pos="1692">
          <p15:clr>
            <a:srgbClr val="F26B43"/>
          </p15:clr>
        </p15:guide>
        <p15:guide id="23" orient="horz" pos="1788">
          <p15:clr>
            <a:srgbClr val="F26B43"/>
          </p15:clr>
        </p15:guide>
        <p15:guide id="24" orient="horz" pos="948">
          <p15:clr>
            <a:srgbClr val="F26B43"/>
          </p15:clr>
        </p15:guide>
        <p15:guide id="25" orient="horz" pos="1044">
          <p15:clr>
            <a:srgbClr val="F26B43"/>
          </p15:clr>
        </p15:guide>
        <p15:guide id="26" orient="horz" pos="1476">
          <p15:clr>
            <a:srgbClr val="F26B43"/>
          </p15:clr>
        </p15:guide>
        <p15:guide id="27" orient="horz" pos="1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521" y="398584"/>
            <a:ext cx="9360958" cy="5456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10104" y="5342203"/>
            <a:ext cx="260615" cy="115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5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833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5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833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521" y="944218"/>
            <a:ext cx="9369240" cy="38341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818886" y="5344316"/>
            <a:ext cx="2298387" cy="1153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500"/>
              </a:spcAft>
              <a:buFont typeface="Arial" charset="0"/>
              <a:buNone/>
              <a:defRPr/>
            </a:pPr>
            <a:r>
              <a:rPr lang="en-US" altLang="en-US" sz="833">
                <a:solidFill>
                  <a:srgbClr val="7F7F7F"/>
                </a:solidFill>
              </a:rPr>
              <a:t>Confidential © 2019 Arm Limited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12347-3565-314A-935A-F06376FE34D5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9115600" y="5315744"/>
            <a:ext cx="645223" cy="1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1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300" r:id="rId12"/>
    <p:sldLayoutId id="2147484301" r:id="rId13"/>
    <p:sldLayoutId id="2147484302" r:id="rId14"/>
    <p:sldLayoutId id="2147484303" r:id="rId15"/>
    <p:sldLayoutId id="2147484304" r:id="rId16"/>
    <p:sldLayoutId id="2147484305" r:id="rId17"/>
    <p:sldLayoutId id="2147484306" r:id="rId18"/>
    <p:sldLayoutId id="2147484307" r:id="rId19"/>
    <p:sldLayoutId id="2147484308" r:id="rId20"/>
    <p:sldLayoutId id="2147484309" r:id="rId21"/>
    <p:sldLayoutId id="2147484310" r:id="rId22"/>
    <p:sldLayoutId id="2147484311" r:id="rId23"/>
    <p:sldLayoutId id="2147484312" r:id="rId24"/>
    <p:sldLayoutId id="2147484313" r:id="rId25"/>
    <p:sldLayoutId id="2147484314" r:id="rId26"/>
    <p:sldLayoutId id="2147484315" r:id="rId27"/>
    <p:sldLayoutId id="2147484316" r:id="rId28"/>
    <p:sldLayoutId id="2147484317" r:id="rId29"/>
    <p:sldLayoutId id="2147484318" r:id="rId30"/>
    <p:sldLayoutId id="2147484319" r:id="rId31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0" kern="1200" spc="-42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38098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Calibri" charset="0"/>
        </a:defRPr>
      </a:lvl6pPr>
      <a:lvl7pPr marL="76197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Calibri" charset="0"/>
        </a:defRPr>
      </a:lvl7pPr>
      <a:lvl8pPr marL="11429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Calibri" charset="0"/>
        </a:defRPr>
      </a:lvl8pPr>
      <a:lvl9pPr marL="152393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Calibri" charset="0"/>
        </a:defRPr>
      </a:lvl9pPr>
    </p:titleStyle>
    <p:bodyStyle>
      <a:lvl1pPr marL="285739" indent="-285739" algn="l" rtl="0" eaLnBrk="1" fontAlgn="base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484433" indent="-138901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1667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713024" indent="-138901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001408" indent="-144193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189255" indent="-14022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379165" indent="-137155" algn="l" defTabSz="7619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333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569657" indent="-137155" algn="l" defTabSz="7619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333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1760150" indent="-137155" algn="l" defTabSz="7619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333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1950642" indent="-137155" algn="l" defTabSz="7619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333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249" y="454198"/>
            <a:ext cx="9613210" cy="370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249" y="1043118"/>
            <a:ext cx="9613209" cy="3949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667875" y="104171"/>
            <a:ext cx="4413298" cy="2051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fld id="{EA9457A7-0609-4202-A3C2-E6A474C533DA}" type="datetime4">
              <a:rPr lang="en-US" sz="667" smtClean="0">
                <a:solidFill>
                  <a:schemeClr val="tx1"/>
                </a:solidFill>
              </a:rPr>
              <a:pPr algn="r"/>
              <a:t>November 18, 2019</a:t>
            </a:fld>
            <a:r>
              <a:rPr lang="en-US" sz="667" dirty="0">
                <a:solidFill>
                  <a:schemeClr val="tx1"/>
                </a:solidFill>
              </a:rPr>
              <a:t> Altair Engineering, Inc. All rights reserved.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9A0D9D1-33B4-44EC-BB7C-06E7BBB9D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2249" y="5250250"/>
            <a:ext cx="757466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11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2BE45D2-24EC-483D-9D84-EF3B6D0F5C6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11E386-53DF-49CC-A3E9-A397BB44153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" y="5292289"/>
            <a:ext cx="773206" cy="236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2A802-39FE-E241-A32E-DC9FB283DA4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855138" y="5257119"/>
            <a:ext cx="1082613" cy="263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F5A7CD-DD6C-4B24-A8ED-064A384A5146}"/>
              </a:ext>
            </a:extLst>
          </p:cNvPr>
          <p:cNvSpPr txBox="1"/>
          <p:nvPr userDrawn="1"/>
        </p:nvSpPr>
        <p:spPr>
          <a:xfrm>
            <a:off x="6160236" y="104171"/>
            <a:ext cx="1516186" cy="205184"/>
          </a:xfrm>
          <a:prstGeom prst="rect">
            <a:avLst/>
          </a:prstGeom>
          <a:solidFill>
            <a:schemeClr val="bg1"/>
          </a:solidFill>
        </p:spPr>
        <p:txBody>
          <a:bodyPr wrap="square" rIns="40000" rtlCol="0">
            <a:noAutofit/>
          </a:bodyPr>
          <a:lstStyle/>
          <a:p>
            <a:pPr algn="r"/>
            <a:r>
              <a:rPr lang="en-US" sz="667" dirty="0">
                <a:solidFill>
                  <a:schemeClr val="tx1"/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3341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</p:sldLayoutIdLst>
  <p:hf sldNum="0" hdr="0" ftr="0" dt="0"/>
  <p:txStyles>
    <p:titleStyle>
      <a:lvl1pPr algn="l" defTabSz="761992" rtl="0" eaLnBrk="1" latinLnBrk="0" hangingPunct="1">
        <a:lnSpc>
          <a:spcPct val="90000"/>
        </a:lnSpc>
        <a:spcBef>
          <a:spcPct val="0"/>
        </a:spcBef>
        <a:buNone/>
        <a:defRPr sz="2222" b="0" i="0" kern="1200" cap="all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199998" indent="-199998" algn="l" defTabSz="761992" rtl="0" eaLnBrk="1" latinLnBrk="0" hangingPunct="1">
        <a:lnSpc>
          <a:spcPct val="100000"/>
        </a:lnSpc>
        <a:spcBef>
          <a:spcPts val="833"/>
        </a:spcBef>
        <a:buClr>
          <a:srgbClr val="333333"/>
        </a:buClr>
        <a:buFont typeface="Arial" panose="020B0604020202020204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1pPr>
      <a:lvl2pPr marL="399996" indent="-199318" algn="l" defTabSz="761992" rtl="0" eaLnBrk="1" latinLnBrk="0" hangingPunct="1">
        <a:lnSpc>
          <a:spcPct val="100000"/>
        </a:lnSpc>
        <a:spcBef>
          <a:spcPts val="417"/>
        </a:spcBef>
        <a:buClr>
          <a:srgbClr val="333333"/>
        </a:buClr>
        <a:buFont typeface="Arial" panose="020B0604020202020204" pitchFamily="34" charset="0"/>
        <a:buChar char="•"/>
        <a:defRPr sz="1556" kern="1200">
          <a:solidFill>
            <a:schemeClr val="tx1"/>
          </a:solidFill>
          <a:latin typeface="+mn-lt"/>
          <a:ea typeface="+mn-ea"/>
          <a:cs typeface="+mn-cs"/>
        </a:defRPr>
      </a:lvl2pPr>
      <a:lvl3pPr marL="601481" indent="-199998" algn="l" defTabSz="761992" rtl="0" eaLnBrk="1" latinLnBrk="0" hangingPunct="1">
        <a:lnSpc>
          <a:spcPct val="100000"/>
        </a:lnSpc>
        <a:spcBef>
          <a:spcPts val="417"/>
        </a:spcBef>
        <a:buClr>
          <a:srgbClr val="333333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799034" indent="-199998" algn="l" defTabSz="761992" rtl="0" eaLnBrk="1" latinLnBrk="0" hangingPunct="1">
        <a:lnSpc>
          <a:spcPct val="100000"/>
        </a:lnSpc>
        <a:spcBef>
          <a:spcPts val="417"/>
        </a:spcBef>
        <a:buClr>
          <a:srgbClr val="333333"/>
        </a:buClr>
        <a:buFont typeface="Arial" panose="020B0604020202020204" pitchFamily="34" charset="0"/>
        <a:buChar char="•"/>
        <a:defRPr sz="1278" kern="1200">
          <a:solidFill>
            <a:schemeClr val="tx1"/>
          </a:solidFill>
          <a:latin typeface="+mn-lt"/>
          <a:ea typeface="+mn-ea"/>
          <a:cs typeface="+mn-cs"/>
        </a:defRPr>
      </a:lvl4pPr>
      <a:lvl5pPr marL="990490" indent="-190498" algn="l" defTabSz="761992" rtl="0" eaLnBrk="1" latinLnBrk="0" hangingPunct="1">
        <a:lnSpc>
          <a:spcPct val="100000"/>
        </a:lnSpc>
        <a:spcBef>
          <a:spcPts val="417"/>
        </a:spcBef>
        <a:buClr>
          <a:srgbClr val="333333"/>
        </a:buClr>
        <a:buFont typeface="Arial" panose="020B0604020202020204" pitchFamily="34" charset="0"/>
        <a:buChar char="•"/>
        <a:defRPr lang="en-US" sz="1278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199988" indent="-201081" algn="l" defTabSz="761992" rtl="0" eaLnBrk="1" latinLnBrk="0" hangingPunct="1">
        <a:lnSpc>
          <a:spcPct val="100000"/>
        </a:lnSpc>
        <a:spcBef>
          <a:spcPts val="417"/>
        </a:spcBef>
        <a:buFont typeface="Arial" panose="020B0604020202020204" pitchFamily="34" charset="0"/>
        <a:buChar char="•"/>
        <a:defRPr sz="1278" kern="1200">
          <a:solidFill>
            <a:schemeClr val="tx1"/>
          </a:solidFill>
          <a:latin typeface="+mn-lt"/>
          <a:ea typeface="+mn-ea"/>
          <a:cs typeface="+mn-cs"/>
        </a:defRPr>
      </a:lvl6pPr>
      <a:lvl7pPr marL="1399986" indent="-199998" algn="l" defTabSz="761992" rtl="0" eaLnBrk="1" latinLnBrk="0" hangingPunct="1">
        <a:lnSpc>
          <a:spcPct val="100000"/>
        </a:lnSpc>
        <a:spcBef>
          <a:spcPts val="417"/>
        </a:spcBef>
        <a:buFont typeface="Arial" panose="020B0604020202020204" pitchFamily="34" charset="0"/>
        <a:buChar char="•"/>
        <a:defRPr sz="1278" kern="1200">
          <a:solidFill>
            <a:schemeClr val="tx1"/>
          </a:solidFill>
          <a:latin typeface="+mn-lt"/>
          <a:ea typeface="+mn-ea"/>
          <a:cs typeface="+mn-cs"/>
        </a:defRPr>
      </a:lvl7pPr>
      <a:lvl8pPr marL="1599984" indent="-199998" algn="l" defTabSz="761992" rtl="0" eaLnBrk="1" latinLnBrk="0" hangingPunct="1">
        <a:lnSpc>
          <a:spcPct val="100000"/>
        </a:lnSpc>
        <a:spcBef>
          <a:spcPts val="417"/>
        </a:spcBef>
        <a:buFont typeface="Arial" panose="020B0604020202020204" pitchFamily="34" charset="0"/>
        <a:buChar char="•"/>
        <a:defRPr sz="1278" kern="1200">
          <a:solidFill>
            <a:schemeClr val="tx1"/>
          </a:solidFill>
          <a:latin typeface="+mn-lt"/>
          <a:ea typeface="+mn-ea"/>
          <a:cs typeface="+mn-cs"/>
        </a:defRPr>
      </a:lvl8pPr>
      <a:lvl9pPr marL="1799982" indent="-199998" algn="l" defTabSz="761992" rtl="0" eaLnBrk="1" latinLnBrk="0" hangingPunct="1">
        <a:lnSpc>
          <a:spcPct val="100000"/>
        </a:lnSpc>
        <a:spcBef>
          <a:spcPts val="417"/>
        </a:spcBef>
        <a:buFont typeface="Arial" panose="020B0604020202020204" pitchFamily="34" charset="0"/>
        <a:buChar char="•"/>
        <a:defRPr sz="12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96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92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89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81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77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973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97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249" y="454198"/>
            <a:ext cx="9613210" cy="370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249" y="1043118"/>
            <a:ext cx="9613209" cy="3949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667875" y="104171"/>
            <a:ext cx="4413298" cy="2051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fld id="{EA9457A7-0609-4202-A3C2-E6A474C533DA}" type="datetime4">
              <a:rPr lang="en-US" sz="667" smtClean="0">
                <a:solidFill>
                  <a:schemeClr val="tx1"/>
                </a:solidFill>
              </a:rPr>
              <a:t>November 18, 2019</a:t>
            </a:fld>
            <a:r>
              <a:rPr lang="en-US" sz="667" dirty="0">
                <a:solidFill>
                  <a:schemeClr val="tx1"/>
                </a:solidFill>
              </a:rPr>
              <a:t> Altair Engineering. All rights reserved.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9A0D9D1-33B4-44EC-BB7C-06E7BBB9D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2249" y="5250250"/>
            <a:ext cx="757466" cy="305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11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2BE45D2-24EC-483D-9D84-EF3B6D0F5C6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E1233-4CBA-D44D-8B6F-653E7E5B516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971555" y="5285413"/>
            <a:ext cx="966196" cy="234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9C457-C11C-40C3-845E-8737C141A097}"/>
              </a:ext>
            </a:extLst>
          </p:cNvPr>
          <p:cNvSpPr txBox="1"/>
          <p:nvPr userDrawn="1"/>
        </p:nvSpPr>
        <p:spPr>
          <a:xfrm>
            <a:off x="6315458" y="104171"/>
            <a:ext cx="1516186" cy="205184"/>
          </a:xfrm>
          <a:prstGeom prst="rect">
            <a:avLst/>
          </a:prstGeom>
          <a:solidFill>
            <a:schemeClr val="bg1"/>
          </a:solidFill>
        </p:spPr>
        <p:txBody>
          <a:bodyPr wrap="square" rIns="40000" rtlCol="0">
            <a:noAutofit/>
          </a:bodyPr>
          <a:lstStyle/>
          <a:p>
            <a:pPr algn="r"/>
            <a:r>
              <a:rPr lang="en-US" sz="667" dirty="0">
                <a:solidFill>
                  <a:schemeClr val="tx1"/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40109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4329" r:id="rId2"/>
    <p:sldLayoutId id="2147484330" r:id="rId3"/>
    <p:sldLayoutId id="2147484331" r:id="rId4"/>
    <p:sldLayoutId id="2147484332" r:id="rId5"/>
    <p:sldLayoutId id="2147484333" r:id="rId6"/>
    <p:sldLayoutId id="2147484334" r:id="rId7"/>
  </p:sldLayoutIdLst>
  <p:hf sldNum="0" hdr="0" ftr="0" dt="0"/>
  <p:txStyles>
    <p:titleStyle>
      <a:lvl1pPr algn="l" defTabSz="761992" rtl="0" eaLnBrk="1" latinLnBrk="0" hangingPunct="1">
        <a:lnSpc>
          <a:spcPct val="90000"/>
        </a:lnSpc>
        <a:spcBef>
          <a:spcPct val="0"/>
        </a:spcBef>
        <a:buNone/>
        <a:defRPr sz="2222" b="0" i="0" kern="1200" cap="all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199998" indent="-199998" algn="l" defTabSz="761992" rtl="0" eaLnBrk="1" latinLnBrk="0" hangingPunct="1">
        <a:lnSpc>
          <a:spcPct val="100000"/>
        </a:lnSpc>
        <a:spcBef>
          <a:spcPts val="833"/>
        </a:spcBef>
        <a:buClr>
          <a:srgbClr val="333333"/>
        </a:buClr>
        <a:buFont typeface="Arial" panose="020B0604020202020204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1pPr>
      <a:lvl2pPr marL="399996" indent="-199318" algn="l" defTabSz="761992" rtl="0" eaLnBrk="1" latinLnBrk="0" hangingPunct="1">
        <a:lnSpc>
          <a:spcPct val="100000"/>
        </a:lnSpc>
        <a:spcBef>
          <a:spcPts val="417"/>
        </a:spcBef>
        <a:buClr>
          <a:srgbClr val="333333"/>
        </a:buClr>
        <a:buFont typeface="Arial" panose="020B0604020202020204" pitchFamily="34" charset="0"/>
        <a:buChar char="•"/>
        <a:defRPr sz="1556" kern="1200">
          <a:solidFill>
            <a:schemeClr val="tx1"/>
          </a:solidFill>
          <a:latin typeface="+mn-lt"/>
          <a:ea typeface="+mn-ea"/>
          <a:cs typeface="+mn-cs"/>
        </a:defRPr>
      </a:lvl2pPr>
      <a:lvl3pPr marL="601481" indent="-199998" algn="l" defTabSz="761992" rtl="0" eaLnBrk="1" latinLnBrk="0" hangingPunct="1">
        <a:lnSpc>
          <a:spcPct val="100000"/>
        </a:lnSpc>
        <a:spcBef>
          <a:spcPts val="417"/>
        </a:spcBef>
        <a:buClr>
          <a:srgbClr val="333333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799034" indent="-199998" algn="l" defTabSz="761992" rtl="0" eaLnBrk="1" latinLnBrk="0" hangingPunct="1">
        <a:lnSpc>
          <a:spcPct val="100000"/>
        </a:lnSpc>
        <a:spcBef>
          <a:spcPts val="417"/>
        </a:spcBef>
        <a:buClr>
          <a:srgbClr val="333333"/>
        </a:buClr>
        <a:buFont typeface="Arial" panose="020B0604020202020204" pitchFamily="34" charset="0"/>
        <a:buChar char="•"/>
        <a:defRPr sz="1278" kern="1200">
          <a:solidFill>
            <a:schemeClr val="tx1"/>
          </a:solidFill>
          <a:latin typeface="+mn-lt"/>
          <a:ea typeface="+mn-ea"/>
          <a:cs typeface="+mn-cs"/>
        </a:defRPr>
      </a:lvl4pPr>
      <a:lvl5pPr marL="990490" indent="-190498" algn="l" defTabSz="761992" rtl="0" eaLnBrk="1" latinLnBrk="0" hangingPunct="1">
        <a:lnSpc>
          <a:spcPct val="100000"/>
        </a:lnSpc>
        <a:spcBef>
          <a:spcPts val="417"/>
        </a:spcBef>
        <a:buClr>
          <a:srgbClr val="333333"/>
        </a:buClr>
        <a:buFont typeface="Arial" panose="020B0604020202020204" pitchFamily="34" charset="0"/>
        <a:buChar char="•"/>
        <a:defRPr lang="en-US" sz="1278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199988" indent="-201081" algn="l" defTabSz="761992" rtl="0" eaLnBrk="1" latinLnBrk="0" hangingPunct="1">
        <a:lnSpc>
          <a:spcPct val="100000"/>
        </a:lnSpc>
        <a:spcBef>
          <a:spcPts val="417"/>
        </a:spcBef>
        <a:buFont typeface="Arial" panose="020B0604020202020204" pitchFamily="34" charset="0"/>
        <a:buChar char="•"/>
        <a:defRPr sz="1278" kern="1200">
          <a:solidFill>
            <a:schemeClr val="tx1"/>
          </a:solidFill>
          <a:latin typeface="+mn-lt"/>
          <a:ea typeface="+mn-ea"/>
          <a:cs typeface="+mn-cs"/>
        </a:defRPr>
      </a:lvl6pPr>
      <a:lvl7pPr marL="1399986" indent="-199998" algn="l" defTabSz="761992" rtl="0" eaLnBrk="1" latinLnBrk="0" hangingPunct="1">
        <a:lnSpc>
          <a:spcPct val="100000"/>
        </a:lnSpc>
        <a:spcBef>
          <a:spcPts val="417"/>
        </a:spcBef>
        <a:buFont typeface="Arial" panose="020B0604020202020204" pitchFamily="34" charset="0"/>
        <a:buChar char="•"/>
        <a:defRPr sz="1278" kern="1200">
          <a:solidFill>
            <a:schemeClr val="tx1"/>
          </a:solidFill>
          <a:latin typeface="+mn-lt"/>
          <a:ea typeface="+mn-ea"/>
          <a:cs typeface="+mn-cs"/>
        </a:defRPr>
      </a:lvl7pPr>
      <a:lvl8pPr marL="1599984" indent="-199998" algn="l" defTabSz="761992" rtl="0" eaLnBrk="1" latinLnBrk="0" hangingPunct="1">
        <a:lnSpc>
          <a:spcPct val="100000"/>
        </a:lnSpc>
        <a:spcBef>
          <a:spcPts val="417"/>
        </a:spcBef>
        <a:buFont typeface="Arial" panose="020B0604020202020204" pitchFamily="34" charset="0"/>
        <a:buChar char="•"/>
        <a:defRPr sz="1278" kern="1200">
          <a:solidFill>
            <a:schemeClr val="tx1"/>
          </a:solidFill>
          <a:latin typeface="+mn-lt"/>
          <a:ea typeface="+mn-ea"/>
          <a:cs typeface="+mn-cs"/>
        </a:defRPr>
      </a:lvl8pPr>
      <a:lvl9pPr marL="1799982" indent="-199998" algn="l" defTabSz="761992" rtl="0" eaLnBrk="1" latinLnBrk="0" hangingPunct="1">
        <a:lnSpc>
          <a:spcPct val="100000"/>
        </a:lnSpc>
        <a:spcBef>
          <a:spcPts val="417"/>
        </a:spcBef>
        <a:buFont typeface="Arial" panose="020B0604020202020204" pitchFamily="34" charset="0"/>
        <a:buChar char="•"/>
        <a:defRPr sz="12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96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92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89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81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77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973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97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7869" y="432698"/>
            <a:ext cx="9141619" cy="7103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270002"/>
            <a:ext cx="9141487" cy="3809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506677" y="364756"/>
            <a:ext cx="9144000" cy="15240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65177" y="5355087"/>
            <a:ext cx="829649" cy="1752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559">
                <a:solidFill>
                  <a:schemeClr val="tx1"/>
                </a:solidFill>
              </a:defRPr>
            </a:lvl1pPr>
          </a:lstStyle>
          <a:p>
            <a:fld id="{6C67D159-76CE-4298-A8F2-AD85DC4BC26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78501" y="5355087"/>
            <a:ext cx="3354333" cy="1752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559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207502" y="5359058"/>
            <a:ext cx="444499" cy="193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559">
                <a:solidFill>
                  <a:schemeClr val="accent4"/>
                </a:solidFill>
              </a:defRPr>
            </a:lvl1pPr>
          </a:lstStyle>
          <a:p>
            <a:fld id="{5E0502D1-15DD-4EF6-B089-F87E222E4EA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050503" y="5207002"/>
            <a:ext cx="807893" cy="325437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500"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500" dirty="0"/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1878422" y="5164588"/>
            <a:ext cx="0" cy="423414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8F5FFAD-7D28-4F2F-994D-EDE4B605BCDC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7" y="5272991"/>
            <a:ext cx="1259711" cy="1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07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  <p:sldLayoutId id="2147484433" r:id="rId12"/>
    <p:sldLayoutId id="2147484434" r:id="rId13"/>
    <p:sldLayoutId id="2147484435" r:id="rId14"/>
    <p:sldLayoutId id="2147484436" r:id="rId15"/>
    <p:sldLayoutId id="2147484437" r:id="rId16"/>
    <p:sldLayoutId id="2147484438" r:id="rId17"/>
    <p:sldLayoutId id="2147484439" r:id="rId18"/>
    <p:sldLayoutId id="2147484440" r:id="rId19"/>
    <p:sldLayoutId id="2147484441" r:id="rId20"/>
    <p:sldLayoutId id="2147484442" r:id="rId21"/>
    <p:sldLayoutId id="2147484443" r:id="rId22"/>
    <p:sldLayoutId id="2147484444" r:id="rId23"/>
    <p:sldLayoutId id="2147484445" r:id="rId24"/>
    <p:sldLayoutId id="2147484446" r:id="rId25"/>
    <p:sldLayoutId id="2147484447" r:id="rId26"/>
    <p:sldLayoutId id="2147484448" r:id="rId27"/>
    <p:sldLayoutId id="2147484449" r:id="rId28"/>
    <p:sldLayoutId id="2147484450" r:id="rId29"/>
    <p:sldLayoutId id="2147484451" r:id="rId30"/>
    <p:sldLayoutId id="2147484452" r:id="rId31"/>
    <p:sldLayoutId id="2147484453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761950" rtl="0" eaLnBrk="1" latinLnBrk="0" hangingPunct="1">
        <a:lnSpc>
          <a:spcPct val="90000"/>
        </a:lnSpc>
        <a:spcBef>
          <a:spcPct val="0"/>
        </a:spcBef>
        <a:buNone/>
        <a:defRPr sz="2333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390" indent="-152390" algn="l" defTabSz="76195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indent="-152390" algn="l" defTabSz="761950" rtl="0" eaLnBrk="1" latinLnBrk="0" hangingPunct="1">
        <a:lnSpc>
          <a:spcPct val="90000"/>
        </a:lnSpc>
        <a:spcBef>
          <a:spcPts val="667"/>
        </a:spcBef>
        <a:buClr>
          <a:schemeClr val="tx1"/>
        </a:buClr>
        <a:buFont typeface="Arial" panose="020B0604020202020204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457170" indent="-114293" algn="l" defTabSz="76195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–"/>
        <a:defRPr sz="1167" kern="1200">
          <a:solidFill>
            <a:schemeClr val="tx1"/>
          </a:solidFill>
          <a:latin typeface="+mn-lt"/>
          <a:ea typeface="+mn-ea"/>
          <a:cs typeface="+mn-cs"/>
        </a:defRPr>
      </a:lvl3pPr>
      <a:lvl4pPr marL="609561" indent="-114293" algn="l" defTabSz="76195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723853" indent="-114293" algn="l" defTabSz="76195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876243" indent="-114293" algn="l" defTabSz="76195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990535" indent="-114293" algn="l" defTabSz="76195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2926" indent="-114293" algn="l" defTabSz="76195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316" indent="-114293" algn="l" defTabSz="76195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7619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6" algn="l" defTabSz="7619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50" algn="l" defTabSz="7619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26" algn="l" defTabSz="7619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01" algn="l" defTabSz="7619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76" algn="l" defTabSz="7619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51" algn="l" defTabSz="7619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27" algn="l" defTabSz="7619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02" algn="l" defTabSz="7619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2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microsoft.com/office/2007/relationships/hdphoto" Target="../media/hdphoto5.wdp"/><Relationship Id="rId24" Type="http://schemas.openxmlformats.org/officeDocument/2006/relationships/image" Target="../media/image71.png"/><Relationship Id="rId5" Type="http://schemas.microsoft.com/office/2007/relationships/hdphoto" Target="../media/hdphoto4.wdp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8.png"/><Relationship Id="rId19" Type="http://schemas.openxmlformats.org/officeDocument/2006/relationships/image" Target="../media/image66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646A8EA2-4D00-45D9-B2F8-712B3C94390E}"/>
              </a:ext>
            </a:extLst>
          </p:cNvPr>
          <p:cNvSpPr txBox="1">
            <a:spLocks/>
          </p:cNvSpPr>
          <p:nvPr/>
        </p:nvSpPr>
        <p:spPr>
          <a:xfrm>
            <a:off x="2035986" y="3924092"/>
            <a:ext cx="6422214" cy="432637"/>
          </a:xfrm>
          <a:prstGeom prst="rect">
            <a:avLst/>
          </a:prstGeom>
        </p:spPr>
        <p:txBody>
          <a:bodyPr vert="horz" lIns="76197" tIns="38098" rIns="76197" bIns="38098" rtlCol="0">
            <a:no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5962" indent="-23547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>
                <a:latin typeface="Franklin Gothic Book" panose="020B0503020102020204" pitchFamily="34" charset="0"/>
              </a:rPr>
              <a:t>Has reached the tipping point and is growing organically.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48F0BF7-BD07-48A4-8068-0DCEAFE94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52" y="3867829"/>
            <a:ext cx="2370579" cy="55537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Franklin Gothic Book" panose="020B0503020102020204" pitchFamily="34" charset="0"/>
              </a:rPr>
              <a:t>3. </a:t>
            </a:r>
            <a:r>
              <a:rPr lang="en-US" sz="2400" u="sng" dirty="0">
                <a:latin typeface="Franklin Gothic Book" panose="020B0503020102020204" pitchFamily="34" charset="0"/>
              </a:rPr>
              <a:t>Ecosystem</a:t>
            </a:r>
            <a:r>
              <a:rPr lang="en-US" sz="2400" dirty="0">
                <a:latin typeface="Franklin Gothic Book" panose="020B0503020102020204" pitchFamily="34" charset="0"/>
              </a:rPr>
              <a:t>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81500" y="5400127"/>
            <a:ext cx="2106500" cy="304271"/>
          </a:xfrm>
        </p:spPr>
        <p:txBody>
          <a:bodyPr/>
          <a:lstStyle/>
          <a:p>
            <a:pPr marL="0" marR="0" lvl="0" indent="0" algn="r" defTabSz="45718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925EFB-78D4-1C49-A3EC-813D1B9DEA27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sym typeface="Franklin Gothic Book"/>
              </a:rPr>
              <a:pPr marL="0" marR="0" lvl="0" indent="0" algn="r" defTabSz="45718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sym typeface="Franklin Gothic Book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7D0F3A-4633-47DD-9CAC-926F3A73BC26}"/>
              </a:ext>
            </a:extLst>
          </p:cNvPr>
          <p:cNvSpPr txBox="1">
            <a:spLocks/>
          </p:cNvSpPr>
          <p:nvPr/>
        </p:nvSpPr>
        <p:spPr>
          <a:xfrm>
            <a:off x="204184" y="144653"/>
            <a:ext cx="9402547" cy="552318"/>
          </a:xfrm>
          <a:prstGeom prst="rect">
            <a:avLst/>
          </a:prstGeom>
        </p:spPr>
        <p:txBody>
          <a:bodyPr vert="horz" lIns="76197" tIns="38098" rIns="76197" bIns="38098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Franklin Gothic Book" panose="020B0503020102020204" pitchFamily="34" charset="0"/>
              </a:rPr>
              <a:t>Marvell</a:t>
            </a:r>
            <a:r>
              <a:rPr lang="en-US" dirty="0">
                <a:latin typeface="Franklin Gothic Book" panose="020B0503020102020204" pitchFamily="34" charset="0"/>
              </a:rPr>
              <a:t>                     </a:t>
            </a:r>
            <a:r>
              <a:rPr lang="en-US" b="1" dirty="0">
                <a:latin typeface="Franklin Gothic Book" panose="020B0503020102020204" pitchFamily="34" charset="0"/>
              </a:rPr>
              <a:t>Arm based Processors</a:t>
            </a:r>
          </a:p>
        </p:txBody>
      </p:sp>
      <p:pic>
        <p:nvPicPr>
          <p:cNvPr id="5" name="Picture 45" descr="Picture 45">
            <a:extLst>
              <a:ext uri="{FF2B5EF4-FFF2-40B4-BE49-F238E27FC236}">
                <a16:creationId xmlns:a16="http://schemas.microsoft.com/office/drawing/2014/main" id="{D58E5158-C4DC-47F0-83F0-27EF6307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531"/>
          <a:stretch>
            <a:fillRect/>
          </a:stretch>
        </p:blipFill>
        <p:spPr>
          <a:xfrm>
            <a:off x="1624718" y="200472"/>
            <a:ext cx="1714413" cy="62629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16761-1CE4-46DC-B8E4-44FAC64D8F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4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" t="43609" r="75656" b="9965"/>
          <a:stretch/>
        </p:blipFill>
        <p:spPr>
          <a:xfrm>
            <a:off x="760289" y="2998072"/>
            <a:ext cx="825995" cy="559294"/>
          </a:xfrm>
          <a:prstGeom prst="ellipse">
            <a:avLst/>
          </a:prstGeom>
          <a:ln w="635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979E3B-CAB8-482A-B71F-687EEF4AC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711" y="226448"/>
            <a:ext cx="2569364" cy="1985795"/>
          </a:xfrm>
          <a:prstGeom prst="rect">
            <a:avLst/>
          </a:prstGeom>
        </p:spPr>
      </p:pic>
      <p:pic>
        <p:nvPicPr>
          <p:cNvPr id="6" name="Picture 24" descr="Picture 24">
            <a:extLst>
              <a:ext uri="{FF2B5EF4-FFF2-40B4-BE49-F238E27FC236}">
                <a16:creationId xmlns:a16="http://schemas.microsoft.com/office/drawing/2014/main" id="{8FFA531E-659C-4A50-B419-76DBEAC1B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9118" y="2315253"/>
            <a:ext cx="1500720" cy="375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8664DE-1478-4F04-9C83-A6C7F12027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82" y="4412982"/>
            <a:ext cx="861201" cy="731177"/>
          </a:xfrm>
          <a:prstGeom prst="rect">
            <a:avLst/>
          </a:prstGeom>
        </p:spPr>
      </p:pic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734BE5DE-3CB4-46C3-A346-DAE7557407A9}"/>
              </a:ext>
            </a:extLst>
          </p:cNvPr>
          <p:cNvSpPr txBox="1">
            <a:spLocks/>
          </p:cNvSpPr>
          <p:nvPr/>
        </p:nvSpPr>
        <p:spPr>
          <a:xfrm>
            <a:off x="117326" y="826367"/>
            <a:ext cx="1652321" cy="503955"/>
          </a:xfrm>
          <a:prstGeom prst="rect">
            <a:avLst/>
          </a:prstGeom>
        </p:spPr>
        <p:txBody>
          <a:bodyPr vert="horz" lIns="76197" tIns="38098" rIns="76197" bIns="38098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5962" indent="-23547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r>
              <a:rPr lang="en-US" sz="2400" dirty="0">
                <a:latin typeface="Franklin Gothic Book" panose="020B0503020102020204" pitchFamily="34" charset="0"/>
              </a:rPr>
              <a:t>1. </a:t>
            </a:r>
            <a:r>
              <a:rPr lang="en-US" sz="2400" u="sng" dirty="0">
                <a:latin typeface="Franklin Gothic Book" panose="020B0503020102020204" pitchFamily="34" charset="0"/>
              </a:rPr>
              <a:t>Marvell</a:t>
            </a:r>
            <a:r>
              <a:rPr lang="en-US" sz="2400" dirty="0">
                <a:latin typeface="Franklin Gothic Book" panose="020B0503020102020204" pitchFamily="34" charset="0"/>
              </a:rPr>
              <a:t>: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34A6597C-A3F3-4353-B376-8FFC44ACE7CA}"/>
              </a:ext>
            </a:extLst>
          </p:cNvPr>
          <p:cNvSpPr txBox="1">
            <a:spLocks/>
          </p:cNvSpPr>
          <p:nvPr/>
        </p:nvSpPr>
        <p:spPr>
          <a:xfrm>
            <a:off x="124630" y="2236335"/>
            <a:ext cx="2664293" cy="555375"/>
          </a:xfrm>
          <a:prstGeom prst="rect">
            <a:avLst/>
          </a:prstGeom>
        </p:spPr>
        <p:txBody>
          <a:bodyPr vert="horz" lIns="76197" tIns="38098" rIns="76197" bIns="38098" rtlCol="0">
            <a:no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5962" indent="-23547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r>
              <a:rPr lang="en-US" sz="2400" dirty="0">
                <a:latin typeface="Franklin Gothic Book" panose="020B0503020102020204" pitchFamily="34" charset="0"/>
              </a:rPr>
              <a:t>2. </a:t>
            </a:r>
            <a:r>
              <a:rPr lang="en-US" sz="2400" u="sng" dirty="0">
                <a:latin typeface="Franklin Gothic Book" panose="020B0503020102020204" pitchFamily="34" charset="0"/>
              </a:rPr>
              <a:t>Deployments</a:t>
            </a:r>
            <a:r>
              <a:rPr lang="en-US" sz="2400" dirty="0">
                <a:latin typeface="Franklin Gothic Book" panose="020B0503020102020204" pitchFamily="34" charset="0"/>
              </a:rPr>
              <a:t>: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388672CD-2422-4EEC-A9EE-EC2154ACDD67}"/>
              </a:ext>
            </a:extLst>
          </p:cNvPr>
          <p:cNvSpPr txBox="1">
            <a:spLocks/>
          </p:cNvSpPr>
          <p:nvPr/>
        </p:nvSpPr>
        <p:spPr>
          <a:xfrm>
            <a:off x="3667341" y="2343404"/>
            <a:ext cx="5875706" cy="369333"/>
          </a:xfrm>
          <a:prstGeom prst="rect">
            <a:avLst/>
          </a:prstGeom>
        </p:spPr>
        <p:txBody>
          <a:bodyPr vert="horz" lIns="76197" tIns="38098" rIns="76197" bIns="38098" rtlCol="0" anchor="t" anchorCtr="0">
            <a:no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Franklin Gothic Book" panose="020B0503020102020204" pitchFamily="34" charset="0"/>
              </a:rPr>
              <a:t>, most widely deployed Arm Server Processor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27F262-3829-4453-AF1C-FE70F7C50D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77" t="1890" r="6305" b="49584"/>
          <a:stretch/>
        </p:blipFill>
        <p:spPr>
          <a:xfrm>
            <a:off x="5056042" y="1337126"/>
            <a:ext cx="1391336" cy="550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A95259-FBB8-4CEB-A40A-394BB44837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17" t="25100" r="58323" b="42107"/>
          <a:stretch/>
        </p:blipFill>
        <p:spPr>
          <a:xfrm>
            <a:off x="8587892" y="2786125"/>
            <a:ext cx="1176183" cy="93225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E5809B05-78FB-4C24-BFE6-92FB09211969}"/>
              </a:ext>
            </a:extLst>
          </p:cNvPr>
          <p:cNvSpPr txBox="1">
            <a:spLocks/>
          </p:cNvSpPr>
          <p:nvPr/>
        </p:nvSpPr>
        <p:spPr>
          <a:xfrm>
            <a:off x="1558852" y="948215"/>
            <a:ext cx="3570575" cy="377159"/>
          </a:xfrm>
          <a:prstGeom prst="rect">
            <a:avLst/>
          </a:prstGeom>
        </p:spPr>
        <p:txBody>
          <a:bodyPr vert="horz" lIns="76197" tIns="38098" rIns="76197" bIns="38098" rtlCol="0" anchor="t" anchorCtr="0">
            <a:no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Franklin Gothic Book" panose="020B0503020102020204" pitchFamily="34" charset="0"/>
              </a:rPr>
              <a:t>An infrastructure company</a:t>
            </a:r>
          </a:p>
          <a:p>
            <a:br>
              <a:rPr lang="en-US" sz="2000" dirty="0">
                <a:latin typeface="Franklin Gothic Book" panose="020B0503020102020204" pitchFamily="34" charset="0"/>
              </a:rPr>
            </a:br>
            <a:endParaRPr lang="en-US" sz="2000" dirty="0">
              <a:latin typeface="Franklin Gothic Book" panose="020B05030201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F1A0DFE-775B-4DD9-A725-5892C5FB8F30}"/>
              </a:ext>
            </a:extLst>
          </p:cNvPr>
          <p:cNvGrpSpPr/>
          <p:nvPr/>
        </p:nvGrpSpPr>
        <p:grpSpPr>
          <a:xfrm>
            <a:off x="2437421" y="2841028"/>
            <a:ext cx="2479693" cy="956672"/>
            <a:chOff x="5344414" y="2831930"/>
            <a:chExt cx="2479693" cy="9566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05203B-7F38-414B-A332-99148CFC1C7D}"/>
                </a:ext>
              </a:extLst>
            </p:cNvPr>
            <p:cNvSpPr/>
            <p:nvPr/>
          </p:nvSpPr>
          <p:spPr>
            <a:xfrm>
              <a:off x="6101740" y="2831930"/>
              <a:ext cx="1269339" cy="332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u="sng" dirty="0">
                  <a:latin typeface="+mn-lt"/>
                </a:rPr>
                <a:t>Catalyst UK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918A63-2E95-4262-9CB1-B8D0A262B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9" t="4999" r="11425" b="15484"/>
            <a:stretch/>
          </p:blipFill>
          <p:spPr>
            <a:xfrm>
              <a:off x="5344414" y="2983865"/>
              <a:ext cx="776704" cy="77976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FBE0-FE40-405E-B901-66D8C6583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245" b="31102"/>
            <a:stretch/>
          </p:blipFill>
          <p:spPr>
            <a:xfrm>
              <a:off x="6277438" y="3560839"/>
              <a:ext cx="838786" cy="22776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9F81F2-84F4-481A-A72A-347F0420B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3225" y="3198352"/>
              <a:ext cx="782217" cy="22776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DBE485D-C539-4C28-BBC2-9C55F3FD9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70254" y="3291853"/>
              <a:ext cx="753853" cy="227763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49DBA8A-7992-41AA-ADBE-17900390988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2451"/>
          <a:stretch/>
        </p:blipFill>
        <p:spPr>
          <a:xfrm>
            <a:off x="2012597" y="1498781"/>
            <a:ext cx="2053761" cy="586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D05928E-0152-43AF-900B-B49FD39DEE2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924" r="249" b="21345"/>
          <a:stretch/>
        </p:blipFill>
        <p:spPr>
          <a:xfrm>
            <a:off x="285459" y="3322862"/>
            <a:ext cx="695133" cy="38837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DBF6EF64-BC56-4E30-BF6A-199E4AA1244B}"/>
              </a:ext>
            </a:extLst>
          </p:cNvPr>
          <p:cNvGrpSpPr/>
          <p:nvPr/>
        </p:nvGrpSpPr>
        <p:grpSpPr>
          <a:xfrm>
            <a:off x="5557182" y="2794794"/>
            <a:ext cx="2312344" cy="951686"/>
            <a:chOff x="2201677" y="2884108"/>
            <a:chExt cx="2312344" cy="951686"/>
          </a:xfrm>
        </p:grpSpPr>
        <p:pic>
          <p:nvPicPr>
            <p:cNvPr id="50" name="Picture 49" descr="Image result for LANL thunderx2">
              <a:extLst>
                <a:ext uri="{FF2B5EF4-FFF2-40B4-BE49-F238E27FC236}">
                  <a16:creationId xmlns:a16="http://schemas.microsoft.com/office/drawing/2014/main" id="{B45B1806-D2BD-4F65-9249-138A9DB67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905" y="3280419"/>
              <a:ext cx="928931" cy="55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B3C03B1-0598-4EF2-A2AC-1D03C90A5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35288" t="6045" r="58662" b="90133"/>
            <a:stretch/>
          </p:blipFill>
          <p:spPr>
            <a:xfrm>
              <a:off x="2201677" y="2997957"/>
              <a:ext cx="1369079" cy="260767"/>
            </a:xfrm>
            <a:prstGeom prst="rect">
              <a:avLst/>
            </a:prstGeom>
          </p:spPr>
        </p:pic>
        <p:pic>
          <p:nvPicPr>
            <p:cNvPr id="49" name="Picture 48" descr="Image result for GW4 alliance">
              <a:extLst>
                <a:ext uri="{FF2B5EF4-FFF2-40B4-BE49-F238E27FC236}">
                  <a16:creationId xmlns:a16="http://schemas.microsoft.com/office/drawing/2014/main" id="{7C61DE56-1ED4-4334-B69D-20A6E4FEA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6688" y="3252708"/>
              <a:ext cx="517333" cy="187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3EF3637-AD80-470A-89CB-DF0F08E0E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979" y="2884108"/>
              <a:ext cx="1060195" cy="244233"/>
            </a:xfrm>
            <a:prstGeom prst="rect">
              <a:avLst/>
            </a:prstGeom>
          </p:spPr>
        </p:pic>
        <p:pic>
          <p:nvPicPr>
            <p:cNvPr id="51" name="Picture 50" descr="Image result for cea french alternative energies and atomic energy commission">
              <a:extLst>
                <a:ext uri="{FF2B5EF4-FFF2-40B4-BE49-F238E27FC236}">
                  <a16:creationId xmlns:a16="http://schemas.microsoft.com/office/drawing/2014/main" id="{3BF17E3F-393B-4141-AE6F-2F367248B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262" y="3309934"/>
              <a:ext cx="444955" cy="362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Picture 2" descr="Image result for cadence">
            <a:extLst>
              <a:ext uri="{FF2B5EF4-FFF2-40B4-BE49-F238E27FC236}">
                <a16:creationId xmlns:a16="http://schemas.microsoft.com/office/drawing/2014/main" id="{FF3FB976-556C-45EE-A30A-EBA5C24B3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938" b="19503"/>
          <a:stretch/>
        </p:blipFill>
        <p:spPr bwMode="auto">
          <a:xfrm>
            <a:off x="4515498" y="4292258"/>
            <a:ext cx="1283498" cy="4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5A8E813-A93E-4B81-8D04-3D761DA2F1D8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8413" y="4412982"/>
            <a:ext cx="1158084" cy="33005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7D6E637-521D-4280-B47F-91FDF5AF1CFB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494" y="4292258"/>
            <a:ext cx="606081" cy="606081"/>
          </a:xfrm>
          <a:prstGeom prst="rect">
            <a:avLst/>
          </a:prstGeom>
        </p:spPr>
      </p:pic>
      <p:pic>
        <p:nvPicPr>
          <p:cNvPr id="62" name="Picture 30" descr="Image result for mentor graphics logo">
            <a:extLst>
              <a:ext uri="{FF2B5EF4-FFF2-40B4-BE49-F238E27FC236}">
                <a16:creationId xmlns:a16="http://schemas.microsoft.com/office/drawing/2014/main" id="{F526B51A-B764-49BE-8E88-0EBBB622B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6" y="4543248"/>
            <a:ext cx="861201" cy="28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C69B61C-169E-46D1-99A3-829BA3BBA672}"/>
              </a:ext>
            </a:extLst>
          </p:cNvPr>
          <p:cNvSpPr/>
          <p:nvPr/>
        </p:nvSpPr>
        <p:spPr>
          <a:xfrm>
            <a:off x="6039948" y="4752107"/>
            <a:ext cx="1309497" cy="43263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100" kern="0" dirty="0">
                <a:solidFill>
                  <a:srgbClr val="3769AC"/>
                </a:solidFill>
                <a:latin typeface="Tahoma"/>
                <a:ea typeface="ＭＳ Ｐゴシック" pitchFamily="-112" charset="-128"/>
              </a:rPr>
              <a:t>Questa</a:t>
            </a:r>
            <a:br>
              <a:rPr lang="en-US" sz="1100" kern="0" dirty="0">
                <a:solidFill>
                  <a:srgbClr val="3769AC"/>
                </a:solidFill>
                <a:latin typeface="Tahoma"/>
                <a:ea typeface="ＭＳ Ｐゴシック" pitchFamily="-112" charset="-128"/>
              </a:rPr>
            </a:br>
            <a:r>
              <a:rPr lang="en-US" sz="1000" kern="0" dirty="0">
                <a:solidFill>
                  <a:srgbClr val="3769AC"/>
                </a:solidFill>
                <a:latin typeface="Tahoma"/>
                <a:ea typeface="ＭＳ Ｐゴシック" pitchFamily="-112" charset="-128"/>
              </a:rPr>
              <a:t>Advanced Simulator</a:t>
            </a:r>
            <a:endParaRPr lang="en-US" sz="1050" kern="0" dirty="0">
              <a:solidFill>
                <a:srgbClr val="3769AC"/>
              </a:solidFill>
              <a:latin typeface="Tahoma"/>
              <a:ea typeface="ＭＳ Ｐゴシック" pitchFamily="-112" charset="-128"/>
            </a:endParaRPr>
          </a:p>
        </p:txBody>
      </p:sp>
      <p:pic>
        <p:nvPicPr>
          <p:cNvPr id="65" name="Picture 4" descr="Image result for xcelium">
            <a:extLst>
              <a:ext uri="{FF2B5EF4-FFF2-40B4-BE49-F238E27FC236}">
                <a16:creationId xmlns:a16="http://schemas.microsoft.com/office/drawing/2014/main" id="{97779C2A-736E-4523-89E4-6D0186D11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email">
            <a:clrChange>
              <a:clrFrom>
                <a:srgbClr val="231F20"/>
              </a:clrFrom>
              <a:clrTo>
                <a:srgbClr val="231F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5033" y="4684002"/>
            <a:ext cx="598002" cy="2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EBC0C79-6586-4350-9E10-37DC3412F02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17696" y="4930819"/>
            <a:ext cx="766418" cy="304271"/>
          </a:xfrm>
          <a:prstGeom prst="rect">
            <a:avLst/>
          </a:prstGeom>
        </p:spPr>
      </p:pic>
      <p:sp>
        <p:nvSpPr>
          <p:cNvPr id="68" name="Speech Bubble: Oval 67">
            <a:extLst>
              <a:ext uri="{FF2B5EF4-FFF2-40B4-BE49-F238E27FC236}">
                <a16:creationId xmlns:a16="http://schemas.microsoft.com/office/drawing/2014/main" id="{3BE95602-A258-4A78-AE6A-58A7ADFBEAFB}"/>
              </a:ext>
            </a:extLst>
          </p:cNvPr>
          <p:cNvSpPr/>
          <p:nvPr/>
        </p:nvSpPr>
        <p:spPr>
          <a:xfrm>
            <a:off x="545795" y="4370795"/>
            <a:ext cx="1828910" cy="842301"/>
          </a:xfrm>
          <a:prstGeom prst="wedgeEllipseCallout">
            <a:avLst>
              <a:gd name="adj1" fmla="val -55499"/>
              <a:gd name="adj2" fmla="val 5997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“Porting is easy”. Time is spent on optimization</a:t>
            </a:r>
          </a:p>
        </p:txBody>
      </p:sp>
    </p:spTree>
    <p:extLst>
      <p:ext uri="{BB962C8B-B14F-4D97-AF65-F5344CB8AC3E}">
        <p14:creationId xmlns:p14="http://schemas.microsoft.com/office/powerpoint/2010/main" val="125269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5" grpId="0" build="p"/>
      <p:bldP spid="26" grpId="0"/>
      <p:bldP spid="27" grpId="0"/>
      <p:bldP spid="36" grpId="0"/>
      <p:bldP spid="41" grpId="0"/>
      <p:bldP spid="64" grpId="0"/>
      <p:bldP spid="68" grpId="0" animBg="1"/>
    </p:bldLst>
  </p:timing>
</p:sld>
</file>

<file path=ppt/theme/theme1.xml><?xml version="1.0" encoding="utf-8"?>
<a:theme xmlns:a="http://schemas.openxmlformats.org/drawingml/2006/main" name="3_Office Theme">
  <a:themeElements>
    <a:clrScheme name="Marvell Custom 4">
      <a:dk1>
        <a:srgbClr val="363636"/>
      </a:dk1>
      <a:lt1>
        <a:srgbClr val="FFFFFF"/>
      </a:lt1>
      <a:dk2>
        <a:srgbClr val="666666"/>
      </a:dk2>
      <a:lt2>
        <a:srgbClr val="F3F3F6"/>
      </a:lt2>
      <a:accent1>
        <a:srgbClr val="666666"/>
      </a:accent1>
      <a:accent2>
        <a:srgbClr val="E84D3C"/>
      </a:accent2>
      <a:accent3>
        <a:srgbClr val="7B7B7B"/>
      </a:accent3>
      <a:accent4>
        <a:srgbClr val="57D8CA"/>
      </a:accent4>
      <a:accent5>
        <a:srgbClr val="5782D8"/>
      </a:accent5>
      <a:accent6>
        <a:srgbClr val="B3B3B3"/>
      </a:accent6>
      <a:hlink>
        <a:srgbClr val="4C5B9E"/>
      </a:hlink>
      <a:folHlink>
        <a:srgbClr val="4C5B9E"/>
      </a:folHlink>
    </a:clrScheme>
    <a:fontScheme name="another t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16x9_v5.potx" id="{6E765CE8-72DF-47CC-8CE6-E2F106A29740}" vid="{F1B02632-9815-49C8-944D-886AB684271D}"/>
    </a:ext>
  </a:extLst>
</a:theme>
</file>

<file path=ppt/theme/theme3.xml><?xml version="1.0" encoding="utf-8"?>
<a:theme xmlns:a="http://schemas.openxmlformats.org/drawingml/2006/main" name="2017 HR Leadership Summit Template">
  <a:themeElements>
    <a:clrScheme name="Sales Conference">
      <a:dk1>
        <a:srgbClr val="000000"/>
      </a:dk1>
      <a:lt1>
        <a:srgbClr val="FFFFFF"/>
      </a:lt1>
      <a:dk2>
        <a:srgbClr val="595959"/>
      </a:dk2>
      <a:lt2>
        <a:srgbClr val="919191"/>
      </a:lt2>
      <a:accent1>
        <a:srgbClr val="E7E7E7"/>
      </a:accent1>
      <a:accent2>
        <a:srgbClr val="EE3124"/>
      </a:accent2>
      <a:accent3>
        <a:srgbClr val="5A8BBE"/>
      </a:accent3>
      <a:accent4>
        <a:srgbClr val="30873B"/>
      </a:accent4>
      <a:accent5>
        <a:srgbClr val="FFC247"/>
      </a:accent5>
      <a:accent6>
        <a:srgbClr val="FFFFFF"/>
      </a:accent6>
      <a:hlink>
        <a:srgbClr val="335A81"/>
      </a:hlink>
      <a:folHlink>
        <a:srgbClr val="335A81"/>
      </a:folHlink>
    </a:clrScheme>
    <a:fontScheme name="ONE MARVELL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lumMod val="20000"/>
                <a:lumOff val="80000"/>
              </a:schemeClr>
            </a:gs>
            <a:gs pos="100000">
              <a:schemeClr val="bg1">
                <a:lumMod val="95000"/>
              </a:schemeClr>
            </a:gs>
          </a:gsLst>
          <a:lin ang="16200000" scaled="0"/>
          <a:tileRect/>
        </a:gradFill>
        <a:ln>
          <a:noFill/>
        </a:ln>
        <a:effectLst/>
      </a:spPr>
      <a:bodyPr tIns="91440"/>
      <a:lstStyle>
        <a:defPPr marL="182880" indent="-182880">
          <a:spcBef>
            <a:spcPts val="600"/>
          </a:spcBef>
          <a:buClr>
            <a:srgbClr val="E23200"/>
          </a:buClr>
          <a:buFont typeface="Arial" charset="0"/>
          <a:buChar char="•"/>
          <a:defRPr sz="1800" dirty="0">
            <a:solidFill>
              <a:srgbClr val="000000"/>
            </a:solidFill>
            <a:ea typeface="ＭＳ Ｐゴシック" pitchFamily="34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solidFill>
          <a:srgbClr val="EE2D00"/>
        </a:solidFill>
        <a:ln w="1905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>
          <a:glow rad="63500">
            <a:srgbClr val="FFFFFF">
              <a:satMod val="175000"/>
              <a:alpha val="40000"/>
            </a:srgbClr>
          </a:glow>
        </a:effectLst>
      </a:spPr>
      <a:bodyPr/>
      <a:lstStyle/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lIns="0" tIns="0" rIns="0" bIns="0" rtlCol="0">
        <a:spAutoFit/>
      </a:bodyPr>
      <a:lstStyle>
        <a:defPPr eaLnBrk="1" hangingPunct="1">
          <a:defRPr sz="18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WSC_Template v092817E.potx" id="{3C0D41F7-566A-461B-879D-8D6DCFACD14D}" vid="{56C764AD-0271-4402-ACF8-DDBA42BF7FB8}"/>
    </a:ext>
  </a:extLst>
</a:theme>
</file>

<file path=ppt/theme/theme4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5A8A3995-BFB3-B042-924E-A23F77BC6386}" vid="{7E9FB11B-A2C9-DA42-9E24-589E587B75A3}"/>
    </a:ext>
  </a:extLst>
</a:theme>
</file>

<file path=ppt/theme/theme5.xml><?xml version="1.0" encoding="utf-8"?>
<a:theme xmlns:a="http://schemas.openxmlformats.org/drawingml/2006/main" name="2_Interior Slides">
  <a:themeElements>
    <a:clrScheme name="Altair Corporate">
      <a:dk1>
        <a:srgbClr val="000000"/>
      </a:dk1>
      <a:lt1>
        <a:srgbClr val="FFFFFF"/>
      </a:lt1>
      <a:dk2>
        <a:srgbClr val="00A9E0"/>
      </a:dk2>
      <a:lt2>
        <a:srgbClr val="808080"/>
      </a:lt2>
      <a:accent1>
        <a:srgbClr val="D50032"/>
      </a:accent1>
      <a:accent2>
        <a:srgbClr val="FFC845"/>
      </a:accent2>
      <a:accent3>
        <a:srgbClr val="084C7E"/>
      </a:accent3>
      <a:accent4>
        <a:srgbClr val="ED7C31"/>
      </a:accent4>
      <a:accent5>
        <a:srgbClr val="78A742"/>
      </a:accent5>
      <a:accent6>
        <a:srgbClr val="521B93"/>
      </a:accent6>
      <a:hlink>
        <a:srgbClr val="00A9E0"/>
      </a:hlink>
      <a:folHlink>
        <a:srgbClr val="00A9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rgbClr val="333333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327B2484-32F5-8748-B079-B0824FF832DD}" vid="{3B1EB706-91EB-5249-B124-C87924BC593B}"/>
    </a:ext>
  </a:extLst>
</a:theme>
</file>

<file path=ppt/theme/theme6.xml><?xml version="1.0" encoding="utf-8"?>
<a:theme xmlns:a="http://schemas.openxmlformats.org/drawingml/2006/main" name="Interior Slides">
  <a:themeElements>
    <a:clrScheme name="Altair Corporate">
      <a:dk1>
        <a:srgbClr val="000000"/>
      </a:dk1>
      <a:lt1>
        <a:srgbClr val="FFFFFF"/>
      </a:lt1>
      <a:dk2>
        <a:srgbClr val="00A9E0"/>
      </a:dk2>
      <a:lt2>
        <a:srgbClr val="808080"/>
      </a:lt2>
      <a:accent1>
        <a:srgbClr val="D50032"/>
      </a:accent1>
      <a:accent2>
        <a:srgbClr val="FFC845"/>
      </a:accent2>
      <a:accent3>
        <a:srgbClr val="084C7E"/>
      </a:accent3>
      <a:accent4>
        <a:srgbClr val="ED7C31"/>
      </a:accent4>
      <a:accent5>
        <a:srgbClr val="78A742"/>
      </a:accent5>
      <a:accent6>
        <a:srgbClr val="521B93"/>
      </a:accent6>
      <a:hlink>
        <a:srgbClr val="00A9E0"/>
      </a:hlink>
      <a:folHlink>
        <a:srgbClr val="00A9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rgbClr val="333333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0004_Altair_Corporate_PPT_Template_013018" id="{7E28282B-61D3-40C8-9ABB-1816A3A69C5A}" vid="{5259A739-0D15-4C06-A84E-B1FD3F824771}"/>
    </a:ext>
  </a:extLst>
</a:theme>
</file>

<file path=ppt/theme/theme7.xml><?xml version="1.0" encoding="utf-8"?>
<a:theme xmlns:a="http://schemas.openxmlformats.org/drawingml/2006/main" name="Default Theme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rm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Default Theme" id="{C9E76896-86B1-4EED-86EA-44FD8BDF8D5D}" vid="{5B5985D1-91CE-4A6A-95A0-1361766B7278}"/>
    </a:ext>
  </a:extLst>
</a:theme>
</file>

<file path=ppt/theme/theme8.xml><?xml version="1.0" encoding="utf-8"?>
<a:theme xmlns:a="http://schemas.openxmlformats.org/drawingml/2006/main" name="2017 HR Leadership Summit Template">
  <a:themeElements>
    <a:clrScheme name="2017 HR Leadership Summi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7E7E7"/>
      </a:accent1>
      <a:accent2>
        <a:srgbClr val="EE3124"/>
      </a:accent2>
      <a:accent3>
        <a:srgbClr val="5A8BBE"/>
      </a:accent3>
      <a:accent4>
        <a:srgbClr val="30873B"/>
      </a:accent4>
      <a:accent5>
        <a:srgbClr val="FFC247"/>
      </a:accent5>
      <a:accent6>
        <a:srgbClr val="8F8F8F"/>
      </a:accent6>
      <a:hlink>
        <a:srgbClr val="0000FF"/>
      </a:hlink>
      <a:folHlink>
        <a:srgbClr val="FF00FF"/>
      </a:folHlink>
    </a:clrScheme>
    <a:fontScheme name="2017 HR Leadership Summit 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2017 HR Leadership Summi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0388860A045340BD617014E60FDE8E" ma:contentTypeVersion="13" ma:contentTypeDescription="Create a new document." ma:contentTypeScope="" ma:versionID="61b1c3d0ae7281461847afc2fb9013aa">
  <xsd:schema xmlns:xsd="http://www.w3.org/2001/XMLSchema" xmlns:xs="http://www.w3.org/2001/XMLSchema" xmlns:p="http://schemas.microsoft.com/office/2006/metadata/properties" xmlns:ns3="3c0ef312-a600-4913-8b49-1262765588bd" xmlns:ns4="27693add-c81e-41e7-b19b-bd31dedee868" targetNamespace="http://schemas.microsoft.com/office/2006/metadata/properties" ma:root="true" ma:fieldsID="623914b3684165e0679d5148c968e41c" ns3:_="" ns4:_="">
    <xsd:import namespace="3c0ef312-a600-4913-8b49-1262765588bd"/>
    <xsd:import namespace="27693add-c81e-41e7-b19b-bd31dedee8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0ef312-a600-4913-8b49-1262765588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693add-c81e-41e7-b19b-bd31dedee86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056345-8E7D-43CD-97B5-B6B09C534F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0ef312-a600-4913-8b49-1262765588bd"/>
    <ds:schemaRef ds:uri="27693add-c81e-41e7-b19b-bd31dedee8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AC2E39-53B6-4422-A685-1B93FA887B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88C7D4-F08A-4EC6-A51A-DA07B1261302}">
  <ds:schemaRefs>
    <ds:schemaRef ds:uri="http://schemas.microsoft.com/office/2006/metadata/properties"/>
    <ds:schemaRef ds:uri="3c0ef312-a600-4913-8b49-1262765588bd"/>
    <ds:schemaRef ds:uri="http://purl.org/dc/terms/"/>
    <ds:schemaRef ds:uri="http://schemas.openxmlformats.org/package/2006/metadata/core-properties"/>
    <ds:schemaRef ds:uri="27693add-c81e-41e7-b19b-bd31dedee868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37618</TotalTime>
  <Words>73</Words>
  <Application>Microsoft Office PowerPoint</Application>
  <PresentationFormat>Custom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Franklin Gothic Medium</vt:lpstr>
      <vt:lpstr>Gotham Bold</vt:lpstr>
      <vt:lpstr>Gotham Medium</vt:lpstr>
      <vt:lpstr>Tahoma</vt:lpstr>
      <vt:lpstr>Wingdings</vt:lpstr>
      <vt:lpstr>3_Office Theme</vt:lpstr>
      <vt:lpstr>HPE_Standard_Arial_16x9_v5</vt:lpstr>
      <vt:lpstr>2017 HR Leadership Summit Template</vt:lpstr>
      <vt:lpstr>Arm_PPT_Public</vt:lpstr>
      <vt:lpstr>2_Interior Slides</vt:lpstr>
      <vt:lpstr>Interior Slides</vt:lpstr>
      <vt:lpstr>Default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Server Processor Update</dc:title>
  <dc:creator>Hegde, Gopal</dc:creator>
  <cp:lastModifiedBy>Craig Prunty</cp:lastModifiedBy>
  <cp:revision>527</cp:revision>
  <dcterms:modified xsi:type="dcterms:W3CDTF">2019-11-19T05:00:51Z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0x010100C10388860A045340BD617014E60FDE8E</vt:lpwstr>
  </property>
</Properties>
</file>